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5"/>
  </p:handoutMasterIdLst>
  <p:sldIdLst>
    <p:sldId id="265" r:id="rId5"/>
    <p:sldId id="261" r:id="rId6"/>
    <p:sldId id="267" r:id="rId7"/>
    <p:sldId id="260" r:id="rId8"/>
    <p:sldId id="262" r:id="rId9"/>
    <p:sldId id="259" r:id="rId10"/>
    <p:sldId id="258" r:id="rId11"/>
    <p:sldId id="257" r:id="rId12"/>
    <p:sldId id="263" r:id="rId13"/>
    <p:sldId id="264" r:id="rId14"/>
  </p:sldIdLst>
  <p:sldSz cx="12192000" cy="6858000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7" userDrawn="1">
          <p15:clr>
            <a:srgbClr val="A4A3A4"/>
          </p15:clr>
        </p15:guide>
        <p15:guide id="2" pos="70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BBD7F3"/>
    <a:srgbClr val="002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76A9E0-3C75-4E69-AFBB-7514FD27EB8E}" v="16" dt="2021-05-10T14:40:02.248"/>
  </p1510:revLst>
</p1510:revInfo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6" autoAdjust="0"/>
  </p:normalViewPr>
  <p:slideViewPr>
    <p:cSldViewPr snapToObjects="1" showGuides="1">
      <p:cViewPr varScale="1">
        <p:scale>
          <a:sx n="72" d="100"/>
          <a:sy n="72" d="100"/>
        </p:scale>
        <p:origin x="660" y="66"/>
      </p:cViewPr>
      <p:guideLst>
        <p:guide orient="horz" pos="4007"/>
        <p:guide pos="70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Objects="1" showGuides="1">
      <p:cViewPr varScale="1">
        <p:scale>
          <a:sx n="101" d="100"/>
          <a:sy n="101" d="100"/>
        </p:scale>
        <p:origin x="408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y Lykke Lützen" userId="S::sall@odense.dk::8bdd195c-5a06-4e27-81cf-bc673fc43417" providerId="AD" clId="Web-{AC33BCCB-7E4D-4825-8B39-D6ED7FB8BFC6}"/>
    <pc:docChg chg="modSld">
      <pc:chgData name="Sandy Lykke Lützen" userId="S::sall@odense.dk::8bdd195c-5a06-4e27-81cf-bc673fc43417" providerId="AD" clId="Web-{AC33BCCB-7E4D-4825-8B39-D6ED7FB8BFC6}" dt="2021-05-07T06:48:10.259" v="5" actId="20577"/>
      <pc:docMkLst>
        <pc:docMk/>
      </pc:docMkLst>
      <pc:sldChg chg="modSp">
        <pc:chgData name="Sandy Lykke Lützen" userId="S::sall@odense.dk::8bdd195c-5a06-4e27-81cf-bc673fc43417" providerId="AD" clId="Web-{AC33BCCB-7E4D-4825-8B39-D6ED7FB8BFC6}" dt="2021-05-07T06:48:10.259" v="5" actId="20577"/>
        <pc:sldMkLst>
          <pc:docMk/>
          <pc:sldMk cId="366226473" sldId="256"/>
        </pc:sldMkLst>
        <pc:spChg chg="mod">
          <ac:chgData name="Sandy Lykke Lützen" userId="S::sall@odense.dk::8bdd195c-5a06-4e27-81cf-bc673fc43417" providerId="AD" clId="Web-{AC33BCCB-7E4D-4825-8B39-D6ED7FB8BFC6}" dt="2021-05-07T06:48:10.259" v="5" actId="20577"/>
          <ac:spMkLst>
            <pc:docMk/>
            <pc:sldMk cId="366226473" sldId="256"/>
            <ac:spMk id="5" creationId="{00000000-0000-0000-0000-000000000000}"/>
          </ac:spMkLst>
        </pc:spChg>
      </pc:sldChg>
    </pc:docChg>
  </pc:docChgLst>
  <pc:docChgLst>
    <pc:chgData name="Rikke Pernille Frandsen" userId="a0c95957-3ecd-4668-8a77-216e620bc815" providerId="ADAL" clId="{0B994105-CCF4-4D08-8659-9998CA870CA7}"/>
    <pc:docChg chg="undo custSel addSld delSld modSld sldOrd">
      <pc:chgData name="Rikke Pernille Frandsen" userId="a0c95957-3ecd-4668-8a77-216e620bc815" providerId="ADAL" clId="{0B994105-CCF4-4D08-8659-9998CA870CA7}" dt="2021-05-10T14:40:57.077" v="1510" actId="1035"/>
      <pc:docMkLst>
        <pc:docMk/>
      </pc:docMkLst>
      <pc:sldChg chg="addSp delSp modSp del mod">
        <pc:chgData name="Rikke Pernille Frandsen" userId="a0c95957-3ecd-4668-8a77-216e620bc815" providerId="ADAL" clId="{0B994105-CCF4-4D08-8659-9998CA870CA7}" dt="2021-05-07T09:11:44.153" v="55" actId="47"/>
        <pc:sldMkLst>
          <pc:docMk/>
          <pc:sldMk cId="366226473" sldId="256"/>
        </pc:sldMkLst>
        <pc:spChg chg="add mod">
          <ac:chgData name="Rikke Pernille Frandsen" userId="a0c95957-3ecd-4668-8a77-216e620bc815" providerId="ADAL" clId="{0B994105-CCF4-4D08-8659-9998CA870CA7}" dt="2021-05-07T09:06:51.993" v="36" actId="1076"/>
          <ac:spMkLst>
            <pc:docMk/>
            <pc:sldMk cId="366226473" sldId="256"/>
            <ac:spMk id="2" creationId="{4840DF77-41D5-4F9F-AD4A-D7A78695F1D9}"/>
          </ac:spMkLst>
        </pc:spChg>
        <pc:spChg chg="mod">
          <ac:chgData name="Rikke Pernille Frandsen" userId="a0c95957-3ecd-4668-8a77-216e620bc815" providerId="ADAL" clId="{0B994105-CCF4-4D08-8659-9998CA870CA7}" dt="2021-05-07T08:58:57.206" v="2" actId="1076"/>
          <ac:spMkLst>
            <pc:docMk/>
            <pc:sldMk cId="366226473" sldId="256"/>
            <ac:spMk id="4" creationId="{D4725DE7-3419-44E5-8D39-D6505A6F4967}"/>
          </ac:spMkLst>
        </pc:spChg>
        <pc:spChg chg="mod">
          <ac:chgData name="Rikke Pernille Frandsen" userId="a0c95957-3ecd-4668-8a77-216e620bc815" providerId="ADAL" clId="{0B994105-CCF4-4D08-8659-9998CA870CA7}" dt="2021-05-07T09:02:27.623" v="35" actId="1076"/>
          <ac:spMkLst>
            <pc:docMk/>
            <pc:sldMk cId="366226473" sldId="256"/>
            <ac:spMk id="5" creationId="{00000000-0000-0000-0000-000000000000}"/>
          </ac:spMkLst>
        </pc:spChg>
        <pc:spChg chg="add mod">
          <ac:chgData name="Rikke Pernille Frandsen" userId="a0c95957-3ecd-4668-8a77-216e620bc815" providerId="ADAL" clId="{0B994105-CCF4-4D08-8659-9998CA870CA7}" dt="2021-05-07T09:01:15.234" v="8" actId="12"/>
          <ac:spMkLst>
            <pc:docMk/>
            <pc:sldMk cId="366226473" sldId="256"/>
            <ac:spMk id="6" creationId="{5832B92E-6F8A-4A2D-9C49-58088345EA10}"/>
          </ac:spMkLst>
        </pc:spChg>
        <pc:picChg chg="add del">
          <ac:chgData name="Rikke Pernille Frandsen" userId="a0c95957-3ecd-4668-8a77-216e620bc815" providerId="ADAL" clId="{0B994105-CCF4-4D08-8659-9998CA870CA7}" dt="2021-05-07T09:06:58.361" v="38" actId="478"/>
          <ac:picMkLst>
            <pc:docMk/>
            <pc:sldMk cId="366226473" sldId="256"/>
            <ac:picMk id="3" creationId="{FFC8DDE9-C3C4-4BA9-9712-E1EE3F1AC736}"/>
          </ac:picMkLst>
        </pc:picChg>
        <pc:picChg chg="add del">
          <ac:chgData name="Rikke Pernille Frandsen" userId="a0c95957-3ecd-4668-8a77-216e620bc815" providerId="ADAL" clId="{0B994105-CCF4-4D08-8659-9998CA870CA7}" dt="2021-05-07T09:09:44.988" v="41" actId="21"/>
          <ac:picMkLst>
            <pc:docMk/>
            <pc:sldMk cId="366226473" sldId="256"/>
            <ac:picMk id="1026" creationId="{13237D7D-8B1E-45DF-9214-9D25C301B2D9}"/>
          </ac:picMkLst>
        </pc:picChg>
      </pc:sldChg>
      <pc:sldChg chg="addSp delSp modSp mod">
        <pc:chgData name="Rikke Pernille Frandsen" userId="a0c95957-3ecd-4668-8a77-216e620bc815" providerId="ADAL" clId="{0B994105-CCF4-4D08-8659-9998CA870CA7}" dt="2021-05-10T13:32:09.378" v="1500" actId="207"/>
        <pc:sldMkLst>
          <pc:docMk/>
          <pc:sldMk cId="933436304" sldId="257"/>
        </pc:sldMkLst>
        <pc:spChg chg="mod">
          <ac:chgData name="Rikke Pernille Frandsen" userId="a0c95957-3ecd-4668-8a77-216e620bc815" providerId="ADAL" clId="{0B994105-CCF4-4D08-8659-9998CA870CA7}" dt="2021-05-10T13:17:17.229" v="1267" actId="948"/>
          <ac:spMkLst>
            <pc:docMk/>
            <pc:sldMk cId="933436304" sldId="257"/>
            <ac:spMk id="4" creationId="{06FAD9A7-4EBE-42F3-BA46-AC8EE19D5B0A}"/>
          </ac:spMkLst>
        </pc:spChg>
        <pc:spChg chg="mod">
          <ac:chgData name="Rikke Pernille Frandsen" userId="a0c95957-3ecd-4668-8a77-216e620bc815" providerId="ADAL" clId="{0B994105-CCF4-4D08-8659-9998CA870CA7}" dt="2021-05-10T13:12:40.609" v="1161" actId="1076"/>
          <ac:spMkLst>
            <pc:docMk/>
            <pc:sldMk cId="933436304" sldId="257"/>
            <ac:spMk id="5" creationId="{00000000-0000-0000-0000-000000000000}"/>
          </ac:spMkLst>
        </pc:spChg>
        <pc:spChg chg="mod">
          <ac:chgData name="Rikke Pernille Frandsen" userId="a0c95957-3ecd-4668-8a77-216e620bc815" providerId="ADAL" clId="{0B994105-CCF4-4D08-8659-9998CA870CA7}" dt="2021-05-10T13:32:09.378" v="1500" actId="207"/>
          <ac:spMkLst>
            <pc:docMk/>
            <pc:sldMk cId="933436304" sldId="257"/>
            <ac:spMk id="6" creationId="{BD7DCE0C-61BD-49A5-8600-6B2F2118FB27}"/>
          </ac:spMkLst>
        </pc:spChg>
        <pc:spChg chg="add del mod">
          <ac:chgData name="Rikke Pernille Frandsen" userId="a0c95957-3ecd-4668-8a77-216e620bc815" providerId="ADAL" clId="{0B994105-CCF4-4D08-8659-9998CA870CA7}" dt="2021-05-10T13:18:52.499" v="1277" actId="478"/>
          <ac:spMkLst>
            <pc:docMk/>
            <pc:sldMk cId="933436304" sldId="257"/>
            <ac:spMk id="8" creationId="{FF7508E6-D55E-4F68-9822-6FD181BA63E7}"/>
          </ac:spMkLst>
        </pc:spChg>
        <pc:picChg chg="add del mod">
          <ac:chgData name="Rikke Pernille Frandsen" userId="a0c95957-3ecd-4668-8a77-216e620bc815" providerId="ADAL" clId="{0B994105-CCF4-4D08-8659-9998CA870CA7}" dt="2021-05-10T13:19:13.833" v="1283" actId="478"/>
          <ac:picMkLst>
            <pc:docMk/>
            <pc:sldMk cId="933436304" sldId="257"/>
            <ac:picMk id="3" creationId="{6A850757-1A4A-4EB5-802C-F87C04C469C1}"/>
          </ac:picMkLst>
        </pc:picChg>
        <pc:cxnChg chg="add mod">
          <ac:chgData name="Rikke Pernille Frandsen" userId="a0c95957-3ecd-4668-8a77-216e620bc815" providerId="ADAL" clId="{0B994105-CCF4-4D08-8659-9998CA870CA7}" dt="2021-05-10T13:11:21.158" v="1081"/>
          <ac:cxnSpMkLst>
            <pc:docMk/>
            <pc:sldMk cId="933436304" sldId="257"/>
            <ac:cxnSpMk id="7" creationId="{4D985D05-7F3E-4E0A-BB3C-3FB41C4D3FFB}"/>
          </ac:cxnSpMkLst>
        </pc:cxnChg>
      </pc:sldChg>
      <pc:sldChg chg="addSp modSp mod">
        <pc:chgData name="Rikke Pernille Frandsen" userId="a0c95957-3ecd-4668-8a77-216e620bc815" providerId="ADAL" clId="{0B994105-CCF4-4D08-8659-9998CA870CA7}" dt="2021-05-10T13:11:12.229" v="1080" actId="1076"/>
        <pc:sldMkLst>
          <pc:docMk/>
          <pc:sldMk cId="1757936895" sldId="258"/>
        </pc:sldMkLst>
        <pc:spChg chg="mod">
          <ac:chgData name="Rikke Pernille Frandsen" userId="a0c95957-3ecd-4668-8a77-216e620bc815" providerId="ADAL" clId="{0B994105-CCF4-4D08-8659-9998CA870CA7}" dt="2021-05-10T13:10:18.500" v="1035" actId="1076"/>
          <ac:spMkLst>
            <pc:docMk/>
            <pc:sldMk cId="1757936895" sldId="258"/>
            <ac:spMk id="4" creationId="{AFACF03E-A7F8-4F88-85B9-9D811ABA6F03}"/>
          </ac:spMkLst>
        </pc:spChg>
        <pc:spChg chg="mod">
          <ac:chgData name="Rikke Pernille Frandsen" userId="a0c95957-3ecd-4668-8a77-216e620bc815" providerId="ADAL" clId="{0B994105-CCF4-4D08-8659-9998CA870CA7}" dt="2021-05-10T13:11:12.229" v="1080" actId="1076"/>
          <ac:spMkLst>
            <pc:docMk/>
            <pc:sldMk cId="1757936895" sldId="258"/>
            <ac:spMk id="5" creationId="{00000000-0000-0000-0000-000000000000}"/>
          </ac:spMkLst>
        </pc:spChg>
        <pc:cxnChg chg="add mod">
          <ac:chgData name="Rikke Pernille Frandsen" userId="a0c95957-3ecd-4668-8a77-216e620bc815" providerId="ADAL" clId="{0B994105-CCF4-4D08-8659-9998CA870CA7}" dt="2021-05-10T13:10:10.478" v="1032"/>
          <ac:cxnSpMkLst>
            <pc:docMk/>
            <pc:sldMk cId="1757936895" sldId="258"/>
            <ac:cxnSpMk id="6" creationId="{C706F746-44C2-4FFD-B7B6-D5CDD36A299D}"/>
          </ac:cxnSpMkLst>
        </pc:cxnChg>
      </pc:sldChg>
      <pc:sldChg chg="addSp delSp modSp mod">
        <pc:chgData name="Rikke Pernille Frandsen" userId="a0c95957-3ecd-4668-8a77-216e620bc815" providerId="ADAL" clId="{0B994105-CCF4-4D08-8659-9998CA870CA7}" dt="2021-05-10T13:32:00.852" v="1499" actId="207"/>
        <pc:sldMkLst>
          <pc:docMk/>
          <pc:sldMk cId="433254356" sldId="259"/>
        </pc:sldMkLst>
        <pc:spChg chg="mod">
          <ac:chgData name="Rikke Pernille Frandsen" userId="a0c95957-3ecd-4668-8a77-216e620bc815" providerId="ADAL" clId="{0B994105-CCF4-4D08-8659-9998CA870CA7}" dt="2021-05-10T13:32:00.852" v="1499" actId="207"/>
          <ac:spMkLst>
            <pc:docMk/>
            <pc:sldMk cId="433254356" sldId="259"/>
            <ac:spMk id="2" creationId="{061E5A2D-6D75-4035-9B16-5CFE5C8F79C0}"/>
          </ac:spMkLst>
        </pc:spChg>
        <pc:spChg chg="add del mod">
          <ac:chgData name="Rikke Pernille Frandsen" userId="a0c95957-3ecd-4668-8a77-216e620bc815" providerId="ADAL" clId="{0B994105-CCF4-4D08-8659-9998CA870CA7}" dt="2021-05-10T13:03:31.200" v="1001" actId="478"/>
          <ac:spMkLst>
            <pc:docMk/>
            <pc:sldMk cId="433254356" sldId="259"/>
            <ac:spMk id="3" creationId="{FCB315A2-01AF-4B1E-91AC-818215F4EFFF}"/>
          </ac:spMkLst>
        </pc:spChg>
        <pc:spChg chg="mod">
          <ac:chgData name="Rikke Pernille Frandsen" userId="a0c95957-3ecd-4668-8a77-216e620bc815" providerId="ADAL" clId="{0B994105-CCF4-4D08-8659-9998CA870CA7}" dt="2021-05-10T12:57:29.198" v="936" actId="1076"/>
          <ac:spMkLst>
            <pc:docMk/>
            <pc:sldMk cId="433254356" sldId="259"/>
            <ac:spMk id="4" creationId="{EE81C740-EAA4-498A-BDDC-D0CD208BAB03}"/>
          </ac:spMkLst>
        </pc:spChg>
        <pc:spChg chg="add del mod">
          <ac:chgData name="Rikke Pernille Frandsen" userId="a0c95957-3ecd-4668-8a77-216e620bc815" providerId="ADAL" clId="{0B994105-CCF4-4D08-8659-9998CA870CA7}" dt="2021-05-10T13:03:34.308" v="1003" actId="478"/>
          <ac:spMkLst>
            <pc:docMk/>
            <pc:sldMk cId="433254356" sldId="259"/>
            <ac:spMk id="5" creationId="{00000000-0000-0000-0000-000000000000}"/>
          </ac:spMkLst>
        </pc:spChg>
        <pc:spChg chg="add del mod">
          <ac:chgData name="Rikke Pernille Frandsen" userId="a0c95957-3ecd-4668-8a77-216e620bc815" providerId="ADAL" clId="{0B994105-CCF4-4D08-8659-9998CA870CA7}" dt="2021-05-10T13:03:34.308" v="1003" actId="478"/>
          <ac:spMkLst>
            <pc:docMk/>
            <pc:sldMk cId="433254356" sldId="259"/>
            <ac:spMk id="7" creationId="{F02C9C05-4EDF-4957-9CDF-3985DF041AB2}"/>
          </ac:spMkLst>
        </pc:spChg>
        <pc:spChg chg="add del mod">
          <ac:chgData name="Rikke Pernille Frandsen" userId="a0c95957-3ecd-4668-8a77-216e620bc815" providerId="ADAL" clId="{0B994105-CCF4-4D08-8659-9998CA870CA7}" dt="2021-05-10T13:07:05.113" v="1010" actId="478"/>
          <ac:spMkLst>
            <pc:docMk/>
            <pc:sldMk cId="433254356" sldId="259"/>
            <ac:spMk id="12" creationId="{A8DED9C1-989D-4BF9-8AF6-90C2E2FDC5F4}"/>
          </ac:spMkLst>
        </pc:spChg>
        <pc:spChg chg="add del mod">
          <ac:chgData name="Rikke Pernille Frandsen" userId="a0c95957-3ecd-4668-8a77-216e620bc815" providerId="ADAL" clId="{0B994105-CCF4-4D08-8659-9998CA870CA7}" dt="2021-05-10T13:08:27.456" v="1012" actId="478"/>
          <ac:spMkLst>
            <pc:docMk/>
            <pc:sldMk cId="433254356" sldId="259"/>
            <ac:spMk id="15" creationId="{C2374B87-ADB3-43B1-8550-D405916FF831}"/>
          </ac:spMkLst>
        </pc:spChg>
        <pc:picChg chg="add del mod">
          <ac:chgData name="Rikke Pernille Frandsen" userId="a0c95957-3ecd-4668-8a77-216e620bc815" providerId="ADAL" clId="{0B994105-CCF4-4D08-8659-9998CA870CA7}" dt="2021-05-10T13:06:27.579" v="1008" actId="478"/>
          <ac:picMkLst>
            <pc:docMk/>
            <pc:sldMk cId="433254356" sldId="259"/>
            <ac:picMk id="9" creationId="{A87ED900-7C98-4E8A-A3C6-1C56A03BEA36}"/>
          </ac:picMkLst>
        </pc:picChg>
        <pc:picChg chg="add del mod">
          <ac:chgData name="Rikke Pernille Frandsen" userId="a0c95957-3ecd-4668-8a77-216e620bc815" providerId="ADAL" clId="{0B994105-CCF4-4D08-8659-9998CA870CA7}" dt="2021-05-10T13:07:05.113" v="1010" actId="478"/>
          <ac:picMkLst>
            <pc:docMk/>
            <pc:sldMk cId="433254356" sldId="259"/>
            <ac:picMk id="11" creationId="{4EB5C47D-07B7-4556-B4FF-F9CD55725359}"/>
          </ac:picMkLst>
        </pc:picChg>
        <pc:picChg chg="add del mod">
          <ac:chgData name="Rikke Pernille Frandsen" userId="a0c95957-3ecd-4668-8a77-216e620bc815" providerId="ADAL" clId="{0B994105-CCF4-4D08-8659-9998CA870CA7}" dt="2021-05-10T13:19:20.520" v="1284" actId="478"/>
          <ac:picMkLst>
            <pc:docMk/>
            <pc:sldMk cId="433254356" sldId="259"/>
            <ac:picMk id="14" creationId="{C63E56FE-AE5A-40E1-8211-CA8B7342638E}"/>
          </ac:picMkLst>
        </pc:picChg>
        <pc:picChg chg="add del mod">
          <ac:chgData name="Rikke Pernille Frandsen" userId="a0c95957-3ecd-4668-8a77-216e620bc815" providerId="ADAL" clId="{0B994105-CCF4-4D08-8659-9998CA870CA7}" dt="2021-05-10T13:19:22.560" v="1285" actId="478"/>
          <ac:picMkLst>
            <pc:docMk/>
            <pc:sldMk cId="433254356" sldId="259"/>
            <ac:picMk id="19" creationId="{7C537CDB-8C11-4255-9736-5A4914162CEB}"/>
          </ac:picMkLst>
        </pc:picChg>
        <pc:picChg chg="add del mod">
          <ac:chgData name="Rikke Pernille Frandsen" userId="a0c95957-3ecd-4668-8a77-216e620bc815" providerId="ADAL" clId="{0B994105-CCF4-4D08-8659-9998CA870CA7}" dt="2021-05-10T13:02:49.943" v="998" actId="478"/>
          <ac:picMkLst>
            <pc:docMk/>
            <pc:sldMk cId="433254356" sldId="259"/>
            <ac:picMk id="8194" creationId="{3ABE2337-42AF-4B41-B421-AC7AC03B3BE2}"/>
          </ac:picMkLst>
        </pc:picChg>
        <pc:picChg chg="add del">
          <ac:chgData name="Rikke Pernille Frandsen" userId="a0c95957-3ecd-4668-8a77-216e620bc815" providerId="ADAL" clId="{0B994105-CCF4-4D08-8659-9998CA870CA7}" dt="2021-05-10T13:03:36.688" v="1004" actId="478"/>
          <ac:picMkLst>
            <pc:docMk/>
            <pc:sldMk cId="433254356" sldId="259"/>
            <ac:picMk id="8196" creationId="{93ABC4FA-7364-4F22-80AD-712CD3C8F420}"/>
          </ac:picMkLst>
        </pc:picChg>
        <pc:picChg chg="add del">
          <ac:chgData name="Rikke Pernille Frandsen" userId="a0c95957-3ecd-4668-8a77-216e620bc815" providerId="ADAL" clId="{0B994105-CCF4-4D08-8659-9998CA870CA7}" dt="2021-05-10T13:04:15.302" v="1006" actId="478"/>
          <ac:picMkLst>
            <pc:docMk/>
            <pc:sldMk cId="433254356" sldId="259"/>
            <ac:picMk id="8198" creationId="{DE890EF6-4C86-4427-A264-96201EADDB2F}"/>
          </ac:picMkLst>
        </pc:picChg>
        <pc:cxnChg chg="add mod">
          <ac:chgData name="Rikke Pernille Frandsen" userId="a0c95957-3ecd-4668-8a77-216e620bc815" providerId="ADAL" clId="{0B994105-CCF4-4D08-8659-9998CA870CA7}" dt="2021-05-10T12:57:18.419" v="933"/>
          <ac:cxnSpMkLst>
            <pc:docMk/>
            <pc:sldMk cId="433254356" sldId="259"/>
            <ac:cxnSpMk id="6" creationId="{E956B74E-7FE7-4F74-9222-3774AC0C7FF0}"/>
          </ac:cxnSpMkLst>
        </pc:cxnChg>
      </pc:sldChg>
      <pc:sldChg chg="addSp modSp mod">
        <pc:chgData name="Rikke Pernille Frandsen" userId="a0c95957-3ecd-4668-8a77-216e620bc815" providerId="ADAL" clId="{0B994105-CCF4-4D08-8659-9998CA870CA7}" dt="2021-05-10T12:36:07.414" v="880" actId="404"/>
        <pc:sldMkLst>
          <pc:docMk/>
          <pc:sldMk cId="2099698497" sldId="260"/>
        </pc:sldMkLst>
        <pc:spChg chg="mod">
          <ac:chgData name="Rikke Pernille Frandsen" userId="a0c95957-3ecd-4668-8a77-216e620bc815" providerId="ADAL" clId="{0B994105-CCF4-4D08-8659-9998CA870CA7}" dt="2021-05-10T12:34:05.307" v="854" actId="1076"/>
          <ac:spMkLst>
            <pc:docMk/>
            <pc:sldMk cId="2099698497" sldId="260"/>
            <ac:spMk id="4" creationId="{EA18FF7F-F593-484D-82D7-AA1627F0BF32}"/>
          </ac:spMkLst>
        </pc:spChg>
        <pc:spChg chg="mod">
          <ac:chgData name="Rikke Pernille Frandsen" userId="a0c95957-3ecd-4668-8a77-216e620bc815" providerId="ADAL" clId="{0B994105-CCF4-4D08-8659-9998CA870CA7}" dt="2021-05-10T12:36:07.414" v="880" actId="404"/>
          <ac:spMkLst>
            <pc:docMk/>
            <pc:sldMk cId="2099698497" sldId="260"/>
            <ac:spMk id="5" creationId="{00000000-0000-0000-0000-000000000000}"/>
          </ac:spMkLst>
        </pc:spChg>
        <pc:graphicFrameChg chg="mod modGraphic">
          <ac:chgData name="Rikke Pernille Frandsen" userId="a0c95957-3ecd-4668-8a77-216e620bc815" providerId="ADAL" clId="{0B994105-CCF4-4D08-8659-9998CA870CA7}" dt="2021-05-07T10:50:26.769" v="214" actId="403"/>
          <ac:graphicFrameMkLst>
            <pc:docMk/>
            <pc:sldMk cId="2099698497" sldId="260"/>
            <ac:graphicFrameMk id="6" creationId="{D5A74032-2868-4E69-9872-FCB83AA342CF}"/>
          </ac:graphicFrameMkLst>
        </pc:graphicFrameChg>
        <pc:cxnChg chg="add mod">
          <ac:chgData name="Rikke Pernille Frandsen" userId="a0c95957-3ecd-4668-8a77-216e620bc815" providerId="ADAL" clId="{0B994105-CCF4-4D08-8659-9998CA870CA7}" dt="2021-05-10T12:34:00.270" v="853"/>
          <ac:cxnSpMkLst>
            <pc:docMk/>
            <pc:sldMk cId="2099698497" sldId="260"/>
            <ac:cxnSpMk id="7" creationId="{67B9FE37-81DD-4B0C-A13D-A4BABC0823D3}"/>
          </ac:cxnSpMkLst>
        </pc:cxnChg>
      </pc:sldChg>
      <pc:sldChg chg="addSp delSp modSp mod">
        <pc:chgData name="Rikke Pernille Frandsen" userId="a0c95957-3ecd-4668-8a77-216e620bc815" providerId="ADAL" clId="{0B994105-CCF4-4D08-8659-9998CA870CA7}" dt="2021-05-10T12:34:59.026" v="870" actId="255"/>
        <pc:sldMkLst>
          <pc:docMk/>
          <pc:sldMk cId="988938831" sldId="261"/>
        </pc:sldMkLst>
        <pc:spChg chg="mod">
          <ac:chgData name="Rikke Pernille Frandsen" userId="a0c95957-3ecd-4668-8a77-216e620bc815" providerId="ADAL" clId="{0B994105-CCF4-4D08-8659-9998CA870CA7}" dt="2021-05-10T12:33:16.859" v="819" actId="14100"/>
          <ac:spMkLst>
            <pc:docMk/>
            <pc:sldMk cId="988938831" sldId="261"/>
            <ac:spMk id="3" creationId="{00000000-0000-0000-0000-000000000000}"/>
          </ac:spMkLst>
        </pc:spChg>
        <pc:spChg chg="mod">
          <ac:chgData name="Rikke Pernille Frandsen" userId="a0c95957-3ecd-4668-8a77-216e620bc815" providerId="ADAL" clId="{0B994105-CCF4-4D08-8659-9998CA870CA7}" dt="2021-05-10T12:34:59.026" v="870" actId="255"/>
          <ac:spMkLst>
            <pc:docMk/>
            <pc:sldMk cId="988938831" sldId="261"/>
            <ac:spMk id="6" creationId="{30E50195-D558-489A-89F2-11CACD0C4D53}"/>
          </ac:spMkLst>
        </pc:spChg>
        <pc:picChg chg="add del mod">
          <ac:chgData name="Rikke Pernille Frandsen" userId="a0c95957-3ecd-4668-8a77-216e620bc815" providerId="ADAL" clId="{0B994105-CCF4-4D08-8659-9998CA870CA7}" dt="2021-05-07T10:39:13.466" v="71" actId="1076"/>
          <ac:picMkLst>
            <pc:docMk/>
            <pc:sldMk cId="988938831" sldId="261"/>
            <ac:picMk id="4" creationId="{45726658-E992-4C75-B739-70899EF1CCBD}"/>
          </ac:picMkLst>
        </pc:picChg>
        <pc:cxnChg chg="add mod">
          <ac:chgData name="Rikke Pernille Frandsen" userId="a0c95957-3ecd-4668-8a77-216e620bc815" providerId="ADAL" clId="{0B994105-CCF4-4D08-8659-9998CA870CA7}" dt="2021-05-10T12:33:05.585" v="816" actId="1035"/>
          <ac:cxnSpMkLst>
            <pc:docMk/>
            <pc:sldMk cId="988938831" sldId="261"/>
            <ac:cxnSpMk id="5" creationId="{1B21CBA2-D8D6-4831-B9C3-655AE2B5FDB7}"/>
          </ac:cxnSpMkLst>
        </pc:cxnChg>
      </pc:sldChg>
      <pc:sldChg chg="addSp delSp modSp mod">
        <pc:chgData name="Rikke Pernille Frandsen" userId="a0c95957-3ecd-4668-8a77-216e620bc815" providerId="ADAL" clId="{0B994105-CCF4-4D08-8659-9998CA870CA7}" dt="2021-05-10T14:40:57.077" v="1510" actId="1035"/>
        <pc:sldMkLst>
          <pc:docMk/>
          <pc:sldMk cId="178374343" sldId="262"/>
        </pc:sldMkLst>
        <pc:spChg chg="mod">
          <ac:chgData name="Rikke Pernille Frandsen" userId="a0c95957-3ecd-4668-8a77-216e620bc815" providerId="ADAL" clId="{0B994105-CCF4-4D08-8659-9998CA870CA7}" dt="2021-05-10T12:36:25.993" v="885" actId="1076"/>
          <ac:spMkLst>
            <pc:docMk/>
            <pc:sldMk cId="178374343" sldId="262"/>
            <ac:spMk id="4" creationId="{EA18FF7F-F593-484D-82D7-AA1627F0BF32}"/>
          </ac:spMkLst>
        </pc:spChg>
        <pc:spChg chg="add del mod">
          <ac:chgData name="Rikke Pernille Frandsen" userId="a0c95957-3ecd-4668-8a77-216e620bc815" providerId="ADAL" clId="{0B994105-CCF4-4D08-8659-9998CA870CA7}" dt="2021-05-10T13:29:12.900" v="1381" actId="478"/>
          <ac:spMkLst>
            <pc:docMk/>
            <pc:sldMk cId="178374343" sldId="262"/>
            <ac:spMk id="5" creationId="{00000000-0000-0000-0000-000000000000}"/>
          </ac:spMkLst>
        </pc:spChg>
        <pc:spChg chg="add del mod">
          <ac:chgData name="Rikke Pernille Frandsen" userId="a0c95957-3ecd-4668-8a77-216e620bc815" providerId="ADAL" clId="{0B994105-CCF4-4D08-8659-9998CA870CA7}" dt="2021-05-10T12:46:50.282" v="909" actId="478"/>
          <ac:spMkLst>
            <pc:docMk/>
            <pc:sldMk cId="178374343" sldId="262"/>
            <ac:spMk id="7" creationId="{B38926AF-F336-4DB1-8C83-E44365D56043}"/>
          </ac:spMkLst>
        </pc:spChg>
        <pc:spChg chg="add del mod">
          <ac:chgData name="Rikke Pernille Frandsen" userId="a0c95957-3ecd-4668-8a77-216e620bc815" providerId="ADAL" clId="{0B994105-CCF4-4D08-8659-9998CA870CA7}" dt="2021-05-10T13:27:03.549" v="1371" actId="478"/>
          <ac:spMkLst>
            <pc:docMk/>
            <pc:sldMk cId="178374343" sldId="262"/>
            <ac:spMk id="17" creationId="{8EDC838F-E238-4767-9130-0A0D13D88378}"/>
          </ac:spMkLst>
        </pc:spChg>
        <pc:spChg chg="add del mod">
          <ac:chgData name="Rikke Pernille Frandsen" userId="a0c95957-3ecd-4668-8a77-216e620bc815" providerId="ADAL" clId="{0B994105-CCF4-4D08-8659-9998CA870CA7}" dt="2021-05-10T13:29:12.900" v="1381" actId="478"/>
          <ac:spMkLst>
            <pc:docMk/>
            <pc:sldMk cId="178374343" sldId="262"/>
            <ac:spMk id="19" creationId="{372D7C59-0686-4B66-BDC7-FCE21A04F594}"/>
          </ac:spMkLst>
        </pc:spChg>
        <pc:spChg chg="add del mod">
          <ac:chgData name="Rikke Pernille Frandsen" userId="a0c95957-3ecd-4668-8a77-216e620bc815" providerId="ADAL" clId="{0B994105-CCF4-4D08-8659-9998CA870CA7}" dt="2021-05-10T13:30:44.381" v="1489" actId="478"/>
          <ac:spMkLst>
            <pc:docMk/>
            <pc:sldMk cId="178374343" sldId="262"/>
            <ac:spMk id="22" creationId="{AB2EC63B-B5D5-4DCE-A8D5-1235633B6B27}"/>
          </ac:spMkLst>
        </pc:spChg>
        <pc:graphicFrameChg chg="add del modGraphic">
          <ac:chgData name="Rikke Pernille Frandsen" userId="a0c95957-3ecd-4668-8a77-216e620bc815" providerId="ADAL" clId="{0B994105-CCF4-4D08-8659-9998CA870CA7}" dt="2021-05-10T12:57:08.925" v="932" actId="478"/>
          <ac:graphicFrameMkLst>
            <pc:docMk/>
            <pc:sldMk cId="178374343" sldId="262"/>
            <ac:graphicFrameMk id="13" creationId="{D1EBE696-0EBB-4CC7-BA2B-C4B4FA0C83AB}"/>
          </ac:graphicFrameMkLst>
        </pc:graphicFrameChg>
        <pc:picChg chg="add del mod">
          <ac:chgData name="Rikke Pernille Frandsen" userId="a0c95957-3ecd-4668-8a77-216e620bc815" providerId="ADAL" clId="{0B994105-CCF4-4D08-8659-9998CA870CA7}" dt="2021-05-10T12:48:44.116" v="914" actId="478"/>
          <ac:picMkLst>
            <pc:docMk/>
            <pc:sldMk cId="178374343" sldId="262"/>
            <ac:picMk id="3" creationId="{C26DA474-558A-489D-8FCC-0A078812F9AB}"/>
          </ac:picMkLst>
        </pc:picChg>
        <pc:picChg chg="add mod">
          <ac:chgData name="Rikke Pernille Frandsen" userId="a0c95957-3ecd-4668-8a77-216e620bc815" providerId="ADAL" clId="{0B994105-CCF4-4D08-8659-9998CA870CA7}" dt="2021-05-10T13:27:02.350" v="1370" actId="962"/>
          <ac:picMkLst>
            <pc:docMk/>
            <pc:sldMk cId="178374343" sldId="262"/>
            <ac:picMk id="9" creationId="{AB763F47-CBEE-48B1-8B2F-59D288111AF9}"/>
          </ac:picMkLst>
        </pc:picChg>
        <pc:picChg chg="add del mod">
          <ac:chgData name="Rikke Pernille Frandsen" userId="a0c95957-3ecd-4668-8a77-216e620bc815" providerId="ADAL" clId="{0B994105-CCF4-4D08-8659-9998CA870CA7}" dt="2021-05-10T13:27:16.276" v="1374" actId="478"/>
          <ac:picMkLst>
            <pc:docMk/>
            <pc:sldMk cId="178374343" sldId="262"/>
            <ac:picMk id="16" creationId="{43B9DE76-33AD-4D5E-890D-AFBAE70D4691}"/>
          </ac:picMkLst>
        </pc:picChg>
        <pc:picChg chg="add del">
          <ac:chgData name="Rikke Pernille Frandsen" userId="a0c95957-3ecd-4668-8a77-216e620bc815" providerId="ADAL" clId="{0B994105-CCF4-4D08-8659-9998CA870CA7}" dt="2021-05-10T13:28:16.443" v="1376" actId="478"/>
          <ac:picMkLst>
            <pc:docMk/>
            <pc:sldMk cId="178374343" sldId="262"/>
            <ac:picMk id="18" creationId="{D21EF43C-5267-41D5-9180-6B0A57FFFE29}"/>
          </ac:picMkLst>
        </pc:picChg>
        <pc:picChg chg="add mod">
          <ac:chgData name="Rikke Pernille Frandsen" userId="a0c95957-3ecd-4668-8a77-216e620bc815" providerId="ADAL" clId="{0B994105-CCF4-4D08-8659-9998CA870CA7}" dt="2021-05-10T13:31:14.857" v="1494" actId="1076"/>
          <ac:picMkLst>
            <pc:docMk/>
            <pc:sldMk cId="178374343" sldId="262"/>
            <ac:picMk id="21" creationId="{D0A7CC60-FDCF-415E-8460-796BA30FE98A}"/>
          </ac:picMkLst>
        </pc:picChg>
        <pc:picChg chg="add mod">
          <ac:chgData name="Rikke Pernille Frandsen" userId="a0c95957-3ecd-4668-8a77-216e620bc815" providerId="ADAL" clId="{0B994105-CCF4-4D08-8659-9998CA870CA7}" dt="2021-05-10T13:31:22.469" v="1496" actId="1076"/>
          <ac:picMkLst>
            <pc:docMk/>
            <pc:sldMk cId="178374343" sldId="262"/>
            <ac:picMk id="27" creationId="{E3723955-1E02-49BE-9FFA-B1872D744F3D}"/>
          </ac:picMkLst>
        </pc:picChg>
        <pc:picChg chg="add mod">
          <ac:chgData name="Rikke Pernille Frandsen" userId="a0c95957-3ecd-4668-8a77-216e620bc815" providerId="ADAL" clId="{0B994105-CCF4-4D08-8659-9998CA870CA7}" dt="2021-05-10T13:31:28.558" v="1498" actId="1076"/>
          <ac:picMkLst>
            <pc:docMk/>
            <pc:sldMk cId="178374343" sldId="262"/>
            <ac:picMk id="28" creationId="{CB366A03-70D4-40FE-B9EB-7D70B20F63D8}"/>
          </ac:picMkLst>
        </pc:picChg>
        <pc:picChg chg="add del">
          <ac:chgData name="Rikke Pernille Frandsen" userId="a0c95957-3ecd-4668-8a77-216e620bc815" providerId="ADAL" clId="{0B994105-CCF4-4D08-8659-9998CA870CA7}" dt="2021-05-10T12:46:17.210" v="904" actId="478"/>
          <ac:picMkLst>
            <pc:docMk/>
            <pc:sldMk cId="178374343" sldId="262"/>
            <ac:picMk id="4098" creationId="{0FFEA831-2888-4907-9D6D-CEC4A745CE89}"/>
          </ac:picMkLst>
        </pc:picChg>
        <pc:picChg chg="add del">
          <ac:chgData name="Rikke Pernille Frandsen" userId="a0c95957-3ecd-4668-8a77-216e620bc815" providerId="ADAL" clId="{0B994105-CCF4-4D08-8659-9998CA870CA7}" dt="2021-05-10T12:48:24.992" v="913"/>
          <ac:picMkLst>
            <pc:docMk/>
            <pc:sldMk cId="178374343" sldId="262"/>
            <ac:picMk id="4100" creationId="{06E7FEF5-0953-44D0-940D-FC2831E9A861}"/>
          </ac:picMkLst>
        </pc:picChg>
        <pc:picChg chg="add del">
          <ac:chgData name="Rikke Pernille Frandsen" userId="a0c95957-3ecd-4668-8a77-216e620bc815" providerId="ADAL" clId="{0B994105-CCF4-4D08-8659-9998CA870CA7}" dt="2021-05-10T13:28:19.232" v="1378" actId="478"/>
          <ac:picMkLst>
            <pc:docMk/>
            <pc:sldMk cId="178374343" sldId="262"/>
            <ac:picMk id="4102" creationId="{A102C319-24D0-413D-A930-2877D3E08FBF}"/>
          </ac:picMkLst>
        </pc:picChg>
        <pc:picChg chg="add del mod">
          <ac:chgData name="Rikke Pernille Frandsen" userId="a0c95957-3ecd-4668-8a77-216e620bc815" providerId="ADAL" clId="{0B994105-CCF4-4D08-8659-9998CA870CA7}" dt="2021-05-10T13:29:57.918" v="1487" actId="478"/>
          <ac:picMkLst>
            <pc:docMk/>
            <pc:sldMk cId="178374343" sldId="262"/>
            <ac:picMk id="4104" creationId="{AE45BA8C-644D-4AE7-82DB-B8DF1B322F9C}"/>
          </ac:picMkLst>
        </pc:picChg>
        <pc:cxnChg chg="add mod">
          <ac:chgData name="Rikke Pernille Frandsen" userId="a0c95957-3ecd-4668-8a77-216e620bc815" providerId="ADAL" clId="{0B994105-CCF4-4D08-8659-9998CA870CA7}" dt="2021-05-10T12:36:22.218" v="884"/>
          <ac:cxnSpMkLst>
            <pc:docMk/>
            <pc:sldMk cId="178374343" sldId="262"/>
            <ac:cxnSpMk id="6" creationId="{65812968-E4EC-443E-ADE0-9EFB09012784}"/>
          </ac:cxnSpMkLst>
        </pc:cxnChg>
        <pc:cxnChg chg="add mod">
          <ac:chgData name="Rikke Pernille Frandsen" userId="a0c95957-3ecd-4668-8a77-216e620bc815" providerId="ADAL" clId="{0B994105-CCF4-4D08-8659-9998CA870CA7}" dt="2021-05-10T14:40:53.759" v="1508" actId="1035"/>
          <ac:cxnSpMkLst>
            <pc:docMk/>
            <pc:sldMk cId="178374343" sldId="262"/>
            <ac:cxnSpMk id="11" creationId="{7AD7CCC7-23D4-4DC0-8E7F-CD64EFC8D8E3}"/>
          </ac:cxnSpMkLst>
        </pc:cxnChg>
        <pc:cxnChg chg="add mod">
          <ac:chgData name="Rikke Pernille Frandsen" userId="a0c95957-3ecd-4668-8a77-216e620bc815" providerId="ADAL" clId="{0B994105-CCF4-4D08-8659-9998CA870CA7}" dt="2021-05-10T14:40:57.077" v="1510" actId="1035"/>
          <ac:cxnSpMkLst>
            <pc:docMk/>
            <pc:sldMk cId="178374343" sldId="262"/>
            <ac:cxnSpMk id="14" creationId="{167639F0-892E-461C-9B30-AD5FCA40D790}"/>
          </ac:cxnSpMkLst>
        </pc:cxnChg>
      </pc:sldChg>
      <pc:sldChg chg="addSp modSp mod ord">
        <pc:chgData name="Rikke Pernille Frandsen" userId="a0c95957-3ecd-4668-8a77-216e620bc815" providerId="ADAL" clId="{0B994105-CCF4-4D08-8659-9998CA870CA7}" dt="2021-05-10T14:40:21.566" v="1504" actId="2711"/>
        <pc:sldMkLst>
          <pc:docMk/>
          <pc:sldMk cId="1318946014" sldId="263"/>
        </pc:sldMkLst>
        <pc:spChg chg="mod">
          <ac:chgData name="Rikke Pernille Frandsen" userId="a0c95957-3ecd-4668-8a77-216e620bc815" providerId="ADAL" clId="{0B994105-CCF4-4D08-8659-9998CA870CA7}" dt="2021-05-10T13:21:23.153" v="1321" actId="1076"/>
          <ac:spMkLst>
            <pc:docMk/>
            <pc:sldMk cId="1318946014" sldId="263"/>
            <ac:spMk id="4" creationId="{06FAD9A7-4EBE-42F3-BA46-AC8EE19D5B0A}"/>
          </ac:spMkLst>
        </pc:spChg>
        <pc:spChg chg="mod">
          <ac:chgData name="Rikke Pernille Frandsen" userId="a0c95957-3ecd-4668-8a77-216e620bc815" providerId="ADAL" clId="{0B994105-CCF4-4D08-8659-9998CA870CA7}" dt="2021-05-10T14:40:21.566" v="1504" actId="2711"/>
          <ac:spMkLst>
            <pc:docMk/>
            <pc:sldMk cId="1318946014" sldId="263"/>
            <ac:spMk id="5" creationId="{00000000-0000-0000-0000-000000000000}"/>
          </ac:spMkLst>
        </pc:spChg>
        <pc:picChg chg="add mod">
          <ac:chgData name="Rikke Pernille Frandsen" userId="a0c95957-3ecd-4668-8a77-216e620bc815" providerId="ADAL" clId="{0B994105-CCF4-4D08-8659-9998CA870CA7}" dt="2021-05-10T13:23:34.781" v="1344" actId="1076"/>
          <ac:picMkLst>
            <pc:docMk/>
            <pc:sldMk cId="1318946014" sldId="263"/>
            <ac:picMk id="9218" creationId="{2E5D8010-A8B0-4E0F-9841-1C68EE67827A}"/>
          </ac:picMkLst>
        </pc:picChg>
        <pc:cxnChg chg="add mod">
          <ac:chgData name="Rikke Pernille Frandsen" userId="a0c95957-3ecd-4668-8a77-216e620bc815" providerId="ADAL" clId="{0B994105-CCF4-4D08-8659-9998CA870CA7}" dt="2021-05-10T13:21:14.897" v="1319"/>
          <ac:cxnSpMkLst>
            <pc:docMk/>
            <pc:sldMk cId="1318946014" sldId="263"/>
            <ac:cxnSpMk id="6" creationId="{204BD582-8875-4155-ACB6-A6E2D040ED3E}"/>
          </ac:cxnSpMkLst>
        </pc:cxnChg>
      </pc:sldChg>
      <pc:sldChg chg="addSp modSp mod">
        <pc:chgData name="Rikke Pernille Frandsen" userId="a0c95957-3ecd-4668-8a77-216e620bc815" providerId="ADAL" clId="{0B994105-CCF4-4D08-8659-9998CA870CA7}" dt="2021-05-10T14:40:11.865" v="1503" actId="2711"/>
        <pc:sldMkLst>
          <pc:docMk/>
          <pc:sldMk cId="3115392992" sldId="264"/>
        </pc:sldMkLst>
        <pc:spChg chg="mod">
          <ac:chgData name="Rikke Pernille Frandsen" userId="a0c95957-3ecd-4668-8a77-216e620bc815" providerId="ADAL" clId="{0B994105-CCF4-4D08-8659-9998CA870CA7}" dt="2021-05-10T13:24:26.921" v="1362" actId="1076"/>
          <ac:spMkLst>
            <pc:docMk/>
            <pc:sldMk cId="3115392992" sldId="264"/>
            <ac:spMk id="4" creationId="{AFACF03E-A7F8-4F88-85B9-9D811ABA6F03}"/>
          </ac:spMkLst>
        </pc:spChg>
        <pc:spChg chg="mod">
          <ac:chgData name="Rikke Pernille Frandsen" userId="a0c95957-3ecd-4668-8a77-216e620bc815" providerId="ADAL" clId="{0B994105-CCF4-4D08-8659-9998CA870CA7}" dt="2021-05-10T14:40:11.865" v="1503" actId="2711"/>
          <ac:spMkLst>
            <pc:docMk/>
            <pc:sldMk cId="3115392992" sldId="264"/>
            <ac:spMk id="11" creationId="{C87D6092-BB02-41F7-9C1E-D1897AAD9E03}"/>
          </ac:spMkLst>
        </pc:spChg>
        <pc:picChg chg="mod">
          <ac:chgData name="Rikke Pernille Frandsen" userId="a0c95957-3ecd-4668-8a77-216e620bc815" providerId="ADAL" clId="{0B994105-CCF4-4D08-8659-9998CA870CA7}" dt="2021-05-10T13:24:43.304" v="1367" actId="1076"/>
          <ac:picMkLst>
            <pc:docMk/>
            <pc:sldMk cId="3115392992" sldId="264"/>
            <ac:picMk id="9" creationId="{9C58BC8F-B56F-4F5B-9DFD-1FBB157F3F5C}"/>
          </ac:picMkLst>
        </pc:picChg>
        <pc:cxnChg chg="add mod">
          <ac:chgData name="Rikke Pernille Frandsen" userId="a0c95957-3ecd-4668-8a77-216e620bc815" providerId="ADAL" clId="{0B994105-CCF4-4D08-8659-9998CA870CA7}" dt="2021-05-10T13:24:23.513" v="1361" actId="1036"/>
          <ac:cxnSpMkLst>
            <pc:docMk/>
            <pc:sldMk cId="3115392992" sldId="264"/>
            <ac:cxnSpMk id="5" creationId="{8D8DA236-DC09-4B50-8D3A-03DAA2FBB0D8}"/>
          </ac:cxnSpMkLst>
        </pc:cxnChg>
      </pc:sldChg>
      <pc:sldChg chg="addSp delSp modSp new mod modClrScheme chgLayout">
        <pc:chgData name="Rikke Pernille Frandsen" userId="a0c95957-3ecd-4668-8a77-216e620bc815" providerId="ADAL" clId="{0B994105-CCF4-4D08-8659-9998CA870CA7}" dt="2021-05-07T09:12:04.962" v="59" actId="403"/>
        <pc:sldMkLst>
          <pc:docMk/>
          <pc:sldMk cId="1838440712" sldId="265"/>
        </pc:sldMkLst>
        <pc:spChg chg="del">
          <ac:chgData name="Rikke Pernille Frandsen" userId="a0c95957-3ecd-4668-8a77-216e620bc815" providerId="ADAL" clId="{0B994105-CCF4-4D08-8659-9998CA870CA7}" dt="2021-05-07T09:09:57.654" v="43" actId="26606"/>
          <ac:spMkLst>
            <pc:docMk/>
            <pc:sldMk cId="1838440712" sldId="265"/>
            <ac:spMk id="2" creationId="{1834C6D8-4B81-466E-99F6-DF450224C145}"/>
          </ac:spMkLst>
        </pc:spChg>
        <pc:spChg chg="del">
          <ac:chgData name="Rikke Pernille Frandsen" userId="a0c95957-3ecd-4668-8a77-216e620bc815" providerId="ADAL" clId="{0B994105-CCF4-4D08-8659-9998CA870CA7}" dt="2021-05-07T09:09:57.654" v="43" actId="26606"/>
          <ac:spMkLst>
            <pc:docMk/>
            <pc:sldMk cId="1838440712" sldId="265"/>
            <ac:spMk id="3" creationId="{24D45885-6B78-4B0B-BB11-BCCD1B85EFF9}"/>
          </ac:spMkLst>
        </pc:spChg>
        <pc:spChg chg="del">
          <ac:chgData name="Rikke Pernille Frandsen" userId="a0c95957-3ecd-4668-8a77-216e620bc815" providerId="ADAL" clId="{0B994105-CCF4-4D08-8659-9998CA870CA7}" dt="2021-05-07T09:09:57.654" v="43" actId="26606"/>
          <ac:spMkLst>
            <pc:docMk/>
            <pc:sldMk cId="1838440712" sldId="265"/>
            <ac:spMk id="4" creationId="{FEF3C599-A87A-460C-9EA8-2AEFA8049F08}"/>
          </ac:spMkLst>
        </pc:spChg>
        <pc:spChg chg="add del mod">
          <ac:chgData name="Rikke Pernille Frandsen" userId="a0c95957-3ecd-4668-8a77-216e620bc815" providerId="ADAL" clId="{0B994105-CCF4-4D08-8659-9998CA870CA7}" dt="2021-05-07T09:10:31.320" v="48" actId="478"/>
          <ac:spMkLst>
            <pc:docMk/>
            <pc:sldMk cId="1838440712" sldId="265"/>
            <ac:spMk id="6" creationId="{51F054A3-A34B-49F2-80D8-841102A908B3}"/>
          </ac:spMkLst>
        </pc:spChg>
        <pc:spChg chg="add mod">
          <ac:chgData name="Rikke Pernille Frandsen" userId="a0c95957-3ecd-4668-8a77-216e620bc815" providerId="ADAL" clId="{0B994105-CCF4-4D08-8659-9998CA870CA7}" dt="2021-05-07T09:11:58.181" v="57" actId="1076"/>
          <ac:spMkLst>
            <pc:docMk/>
            <pc:sldMk cId="1838440712" sldId="265"/>
            <ac:spMk id="9" creationId="{4C3AA27B-8FCA-4051-B84B-C944EC3DDD90}"/>
          </ac:spMkLst>
        </pc:spChg>
        <pc:spChg chg="add mod">
          <ac:chgData name="Rikke Pernille Frandsen" userId="a0c95957-3ecd-4668-8a77-216e620bc815" providerId="ADAL" clId="{0B994105-CCF4-4D08-8659-9998CA870CA7}" dt="2021-05-07T09:10:50.576" v="53" actId="404"/>
          <ac:spMkLst>
            <pc:docMk/>
            <pc:sldMk cId="1838440712" sldId="265"/>
            <ac:spMk id="10" creationId="{119BB313-43FC-4B10-A238-45D5781A084D}"/>
          </ac:spMkLst>
        </pc:spChg>
        <pc:spChg chg="add mod">
          <ac:chgData name="Rikke Pernille Frandsen" userId="a0c95957-3ecd-4668-8a77-216e620bc815" providerId="ADAL" clId="{0B994105-CCF4-4D08-8659-9998CA870CA7}" dt="2021-05-07T09:12:04.962" v="59" actId="403"/>
          <ac:spMkLst>
            <pc:docMk/>
            <pc:sldMk cId="1838440712" sldId="265"/>
            <ac:spMk id="12" creationId="{0E059863-FAD0-4DA4-A96C-F0FD65908D2B}"/>
          </ac:spMkLst>
        </pc:spChg>
        <pc:picChg chg="add mod">
          <ac:chgData name="Rikke Pernille Frandsen" userId="a0c95957-3ecd-4668-8a77-216e620bc815" providerId="ADAL" clId="{0B994105-CCF4-4D08-8659-9998CA870CA7}" dt="2021-05-07T09:09:57.654" v="43" actId="26606"/>
          <ac:picMkLst>
            <pc:docMk/>
            <pc:sldMk cId="1838440712" sldId="265"/>
            <ac:picMk id="5" creationId="{375A64AC-718B-413A-9AB9-EB94D515B582}"/>
          </ac:picMkLst>
        </pc:picChg>
      </pc:sldChg>
      <pc:sldChg chg="addSp modSp new del mod">
        <pc:chgData name="Rikke Pernille Frandsen" userId="a0c95957-3ecd-4668-8a77-216e620bc815" providerId="ADAL" clId="{0B994105-CCF4-4D08-8659-9998CA870CA7}" dt="2021-05-10T12:32:05.071" v="804" actId="47"/>
        <pc:sldMkLst>
          <pc:docMk/>
          <pc:sldMk cId="3259047583" sldId="266"/>
        </pc:sldMkLst>
        <pc:spChg chg="mod">
          <ac:chgData name="Rikke Pernille Frandsen" userId="a0c95957-3ecd-4668-8a77-216e620bc815" providerId="ADAL" clId="{0B994105-CCF4-4D08-8659-9998CA870CA7}" dt="2021-05-10T12:29:12.958" v="746" actId="14100"/>
          <ac:spMkLst>
            <pc:docMk/>
            <pc:sldMk cId="3259047583" sldId="266"/>
            <ac:spMk id="2" creationId="{B3352D5C-52A0-4AAF-99B5-6F53B1213E6D}"/>
          </ac:spMkLst>
        </pc:spChg>
        <pc:spChg chg="mod">
          <ac:chgData name="Rikke Pernille Frandsen" userId="a0c95957-3ecd-4668-8a77-216e620bc815" providerId="ADAL" clId="{0B994105-CCF4-4D08-8659-9998CA870CA7}" dt="2021-05-10T12:18:34.995" v="283" actId="255"/>
          <ac:spMkLst>
            <pc:docMk/>
            <pc:sldMk cId="3259047583" sldId="266"/>
            <ac:spMk id="3" creationId="{FCAFEBD4-BE16-4058-895B-B3A45E3E88C7}"/>
          </ac:spMkLst>
        </pc:spChg>
        <pc:picChg chg="add">
          <ac:chgData name="Rikke Pernille Frandsen" userId="a0c95957-3ecd-4668-8a77-216e620bc815" providerId="ADAL" clId="{0B994105-CCF4-4D08-8659-9998CA870CA7}" dt="2021-05-10T12:29:14.745" v="747"/>
          <ac:picMkLst>
            <pc:docMk/>
            <pc:sldMk cId="3259047583" sldId="266"/>
            <ac:picMk id="2050" creationId="{8B2001FB-F6DF-4AC4-B2FB-C51867DDEDDB}"/>
          </ac:picMkLst>
        </pc:picChg>
      </pc:sldChg>
      <pc:sldChg chg="addSp delSp modSp new del">
        <pc:chgData name="Rikke Pernille Frandsen" userId="a0c95957-3ecd-4668-8a77-216e620bc815" providerId="ADAL" clId="{0B994105-CCF4-4D08-8659-9998CA870CA7}" dt="2021-05-07T10:38:48.233" v="65" actId="680"/>
        <pc:sldMkLst>
          <pc:docMk/>
          <pc:sldMk cId="3669637042" sldId="266"/>
        </pc:sldMkLst>
        <pc:spChg chg="add del">
          <ac:chgData name="Rikke Pernille Frandsen" userId="a0c95957-3ecd-4668-8a77-216e620bc815" providerId="ADAL" clId="{0B994105-CCF4-4D08-8659-9998CA870CA7}" dt="2021-05-07T10:38:47.785" v="64"/>
          <ac:spMkLst>
            <pc:docMk/>
            <pc:sldMk cId="3669637042" sldId="266"/>
            <ac:spMk id="2" creationId="{31254792-889E-48EA-9E2F-61044CB84FC5}"/>
          </ac:spMkLst>
        </pc:spChg>
        <pc:picChg chg="add del mod">
          <ac:chgData name="Rikke Pernille Frandsen" userId="a0c95957-3ecd-4668-8a77-216e620bc815" providerId="ADAL" clId="{0B994105-CCF4-4D08-8659-9998CA870CA7}" dt="2021-05-07T10:38:47.785" v="64"/>
          <ac:picMkLst>
            <pc:docMk/>
            <pc:sldMk cId="3669637042" sldId="266"/>
            <ac:picMk id="5" creationId="{CFFD11FC-0C81-4AFF-AF0F-408023B86D87}"/>
          </ac:picMkLst>
        </pc:picChg>
      </pc:sldChg>
      <pc:sldChg chg="addSp delSp modSp new mod">
        <pc:chgData name="Rikke Pernille Frandsen" userId="a0c95957-3ecd-4668-8a77-216e620bc815" providerId="ADAL" clId="{0B994105-CCF4-4D08-8659-9998CA870CA7}" dt="2021-05-10T12:35:39.778" v="874" actId="948"/>
        <pc:sldMkLst>
          <pc:docMk/>
          <pc:sldMk cId="480642350" sldId="267"/>
        </pc:sldMkLst>
        <pc:spChg chg="del mod">
          <ac:chgData name="Rikke Pernille Frandsen" userId="a0c95957-3ecd-4668-8a77-216e620bc815" providerId="ADAL" clId="{0B994105-CCF4-4D08-8659-9998CA870CA7}" dt="2021-05-10T12:30:04.258" v="760"/>
          <ac:spMkLst>
            <pc:docMk/>
            <pc:sldMk cId="480642350" sldId="267"/>
            <ac:spMk id="2" creationId="{B0539E4D-AD21-4222-9D06-1F99D298D1ED}"/>
          </ac:spMkLst>
        </pc:spChg>
        <pc:spChg chg="mod">
          <ac:chgData name="Rikke Pernille Frandsen" userId="a0c95957-3ecd-4668-8a77-216e620bc815" providerId="ADAL" clId="{0B994105-CCF4-4D08-8659-9998CA870CA7}" dt="2021-05-10T12:32:42.856" v="808" actId="1076"/>
          <ac:spMkLst>
            <pc:docMk/>
            <pc:sldMk cId="480642350" sldId="267"/>
            <ac:spMk id="3" creationId="{C20C2BAC-1643-466D-9877-114A0D22FF6C}"/>
          </ac:spMkLst>
        </pc:spChg>
        <pc:spChg chg="mod">
          <ac:chgData name="Rikke Pernille Frandsen" userId="a0c95957-3ecd-4668-8a77-216e620bc815" providerId="ADAL" clId="{0B994105-CCF4-4D08-8659-9998CA870CA7}" dt="2021-05-10T12:35:39.778" v="874" actId="948"/>
          <ac:spMkLst>
            <pc:docMk/>
            <pc:sldMk cId="480642350" sldId="267"/>
            <ac:spMk id="4" creationId="{EC58C57B-B9ED-4970-9C8C-FD60AE4F4E02}"/>
          </ac:spMkLst>
        </pc:spChg>
        <pc:spChg chg="add del mod">
          <ac:chgData name="Rikke Pernille Frandsen" userId="a0c95957-3ecd-4668-8a77-216e620bc815" providerId="ADAL" clId="{0B994105-CCF4-4D08-8659-9998CA870CA7}" dt="2021-05-10T12:30:32.933" v="765" actId="478"/>
          <ac:spMkLst>
            <pc:docMk/>
            <pc:sldMk cId="480642350" sldId="267"/>
            <ac:spMk id="7" creationId="{A01D0A25-9661-4013-A7F0-72D96A237394}"/>
          </ac:spMkLst>
        </pc:spChg>
        <pc:picChg chg="add del mod ord">
          <ac:chgData name="Rikke Pernille Frandsen" userId="a0c95957-3ecd-4668-8a77-216e620bc815" providerId="ADAL" clId="{0B994105-CCF4-4D08-8659-9998CA870CA7}" dt="2021-05-10T12:30:23.593" v="764" actId="478"/>
          <ac:picMkLst>
            <pc:docMk/>
            <pc:sldMk cId="480642350" sldId="267"/>
            <ac:picMk id="5" creationId="{5EFB7640-DA66-41EF-A67B-BB2E79005FDC}"/>
          </ac:picMkLst>
        </pc:picChg>
        <pc:picChg chg="add mod">
          <ac:chgData name="Rikke Pernille Frandsen" userId="a0c95957-3ecd-4668-8a77-216e620bc815" providerId="ADAL" clId="{0B994105-CCF4-4D08-8659-9998CA870CA7}" dt="2021-05-10T12:30:41.431" v="767" actId="1076"/>
          <ac:picMkLst>
            <pc:docMk/>
            <pc:sldMk cId="480642350" sldId="267"/>
            <ac:picMk id="8" creationId="{C924C029-DA2C-4CBA-80DA-13DB3CED24A8}"/>
          </ac:picMkLst>
        </pc:picChg>
        <pc:cxnChg chg="add mod">
          <ac:chgData name="Rikke Pernille Frandsen" userId="a0c95957-3ecd-4668-8a77-216e620bc815" providerId="ADAL" clId="{0B994105-CCF4-4D08-8659-9998CA870CA7}" dt="2021-05-10T12:32:55.466" v="810" actId="13822"/>
          <ac:cxnSpMkLst>
            <pc:docMk/>
            <pc:sldMk cId="480642350" sldId="267"/>
            <ac:cxnSpMk id="10" creationId="{FDFC99DA-8507-4716-91C9-E52A076FA159}"/>
          </ac:cxnSpMkLst>
        </pc:cxnChg>
      </pc:sldChg>
    </pc:docChg>
  </pc:docChgLst>
  <pc:docChgLst>
    <pc:chgData name="Sandy Lykke Lützen" userId="8bdd195c-5a06-4e27-81cf-bc673fc43417" providerId="ADAL" clId="{B876A9E0-3C75-4E69-AFBB-7514FD27EB8E}"/>
    <pc:docChg chg="undo custSel modSld">
      <pc:chgData name="Sandy Lykke Lützen" userId="8bdd195c-5a06-4e27-81cf-bc673fc43417" providerId="ADAL" clId="{B876A9E0-3C75-4E69-AFBB-7514FD27EB8E}" dt="2021-05-11T16:10:51.273" v="1139" actId="14100"/>
      <pc:docMkLst>
        <pc:docMk/>
      </pc:docMkLst>
      <pc:sldChg chg="modSp mod">
        <pc:chgData name="Sandy Lykke Lützen" userId="8bdd195c-5a06-4e27-81cf-bc673fc43417" providerId="ADAL" clId="{B876A9E0-3C75-4E69-AFBB-7514FD27EB8E}" dt="2021-05-07T06:59:24.958" v="939" actId="1076"/>
        <pc:sldMkLst>
          <pc:docMk/>
          <pc:sldMk cId="366226473" sldId="256"/>
        </pc:sldMkLst>
        <pc:spChg chg="mod">
          <ac:chgData name="Sandy Lykke Lützen" userId="8bdd195c-5a06-4e27-81cf-bc673fc43417" providerId="ADAL" clId="{B876A9E0-3C75-4E69-AFBB-7514FD27EB8E}" dt="2021-05-07T06:59:24.958" v="939" actId="1076"/>
          <ac:spMkLst>
            <pc:docMk/>
            <pc:sldMk cId="366226473" sldId="256"/>
            <ac:spMk id="5" creationId="{00000000-0000-0000-0000-000000000000}"/>
          </ac:spMkLst>
        </pc:spChg>
      </pc:sldChg>
      <pc:sldChg chg="addSp modSp mod">
        <pc:chgData name="Sandy Lykke Lützen" userId="8bdd195c-5a06-4e27-81cf-bc673fc43417" providerId="ADAL" clId="{B876A9E0-3C75-4E69-AFBB-7514FD27EB8E}" dt="2021-05-10T14:29:31.296" v="1067" actId="20577"/>
        <pc:sldMkLst>
          <pc:docMk/>
          <pc:sldMk cId="933436304" sldId="257"/>
        </pc:sldMkLst>
        <pc:spChg chg="mod">
          <ac:chgData name="Sandy Lykke Lützen" userId="8bdd195c-5a06-4e27-81cf-bc673fc43417" providerId="ADAL" clId="{B876A9E0-3C75-4E69-AFBB-7514FD27EB8E}" dt="2021-05-10T14:29:03.197" v="1065" actId="14100"/>
          <ac:spMkLst>
            <pc:docMk/>
            <pc:sldMk cId="933436304" sldId="257"/>
            <ac:spMk id="4" creationId="{06FAD9A7-4EBE-42F3-BA46-AC8EE19D5B0A}"/>
          </ac:spMkLst>
        </pc:spChg>
        <pc:spChg chg="add mod">
          <ac:chgData name="Sandy Lykke Lützen" userId="8bdd195c-5a06-4e27-81cf-bc673fc43417" providerId="ADAL" clId="{B876A9E0-3C75-4E69-AFBB-7514FD27EB8E}" dt="2021-05-10T14:29:31.296" v="1067" actId="20577"/>
          <ac:spMkLst>
            <pc:docMk/>
            <pc:sldMk cId="933436304" sldId="257"/>
            <ac:spMk id="6" creationId="{BD7DCE0C-61BD-49A5-8600-6B2F2118FB27}"/>
          </ac:spMkLst>
        </pc:spChg>
      </pc:sldChg>
      <pc:sldChg chg="addSp modSp mod">
        <pc:chgData name="Sandy Lykke Lützen" userId="8bdd195c-5a06-4e27-81cf-bc673fc43417" providerId="ADAL" clId="{B876A9E0-3C75-4E69-AFBB-7514FD27EB8E}" dt="2021-05-11T16:10:51.273" v="1139" actId="14100"/>
        <pc:sldMkLst>
          <pc:docMk/>
          <pc:sldMk cId="433254356" sldId="259"/>
        </pc:sldMkLst>
        <pc:spChg chg="add mod">
          <ac:chgData name="Sandy Lykke Lützen" userId="8bdd195c-5a06-4e27-81cf-bc673fc43417" providerId="ADAL" clId="{B876A9E0-3C75-4E69-AFBB-7514FD27EB8E}" dt="2021-05-11T16:10:51.273" v="1139" actId="14100"/>
          <ac:spMkLst>
            <pc:docMk/>
            <pc:sldMk cId="433254356" sldId="259"/>
            <ac:spMk id="2" creationId="{061E5A2D-6D75-4035-9B16-5CFE5C8F79C0}"/>
          </ac:spMkLst>
        </pc:spChg>
      </pc:sldChg>
      <pc:sldChg chg="modSp mod">
        <pc:chgData name="Sandy Lykke Lützen" userId="8bdd195c-5a06-4e27-81cf-bc673fc43417" providerId="ADAL" clId="{B876A9E0-3C75-4E69-AFBB-7514FD27EB8E}" dt="2021-05-10T14:27:53.629" v="1064" actId="14100"/>
        <pc:sldMkLst>
          <pc:docMk/>
          <pc:sldMk cId="2099698497" sldId="260"/>
        </pc:sldMkLst>
        <pc:spChg chg="mod">
          <ac:chgData name="Sandy Lykke Lützen" userId="8bdd195c-5a06-4e27-81cf-bc673fc43417" providerId="ADAL" clId="{B876A9E0-3C75-4E69-AFBB-7514FD27EB8E}" dt="2021-05-10T14:27:53.629" v="1064" actId="14100"/>
          <ac:spMkLst>
            <pc:docMk/>
            <pc:sldMk cId="2099698497" sldId="260"/>
            <ac:spMk id="5" creationId="{00000000-0000-0000-0000-000000000000}"/>
          </ac:spMkLst>
        </pc:spChg>
        <pc:graphicFrameChg chg="ord">
          <ac:chgData name="Sandy Lykke Lützen" userId="8bdd195c-5a06-4e27-81cf-bc673fc43417" providerId="ADAL" clId="{B876A9E0-3C75-4E69-AFBB-7514FD27EB8E}" dt="2021-05-10T14:27:45.557" v="1063" actId="167"/>
          <ac:graphicFrameMkLst>
            <pc:docMk/>
            <pc:sldMk cId="2099698497" sldId="260"/>
            <ac:graphicFrameMk id="6" creationId="{D5A74032-2868-4E69-9872-FCB83AA342CF}"/>
          </ac:graphicFrameMkLst>
        </pc:graphicFrameChg>
      </pc:sldChg>
      <pc:sldChg chg="modSp mod">
        <pc:chgData name="Sandy Lykke Lützen" userId="8bdd195c-5a06-4e27-81cf-bc673fc43417" providerId="ADAL" clId="{B876A9E0-3C75-4E69-AFBB-7514FD27EB8E}" dt="2021-05-10T14:30:01.871" v="1068" actId="14100"/>
        <pc:sldMkLst>
          <pc:docMk/>
          <pc:sldMk cId="1318946014" sldId="263"/>
        </pc:sldMkLst>
        <pc:spChg chg="mod">
          <ac:chgData name="Sandy Lykke Lützen" userId="8bdd195c-5a06-4e27-81cf-bc673fc43417" providerId="ADAL" clId="{B876A9E0-3C75-4E69-AFBB-7514FD27EB8E}" dt="2021-05-10T14:30:01.871" v="1068" actId="14100"/>
          <ac:spMkLst>
            <pc:docMk/>
            <pc:sldMk cId="1318946014" sldId="263"/>
            <ac:spMk id="5" creationId="{00000000-0000-0000-0000-000000000000}"/>
          </ac:spMkLst>
        </pc:spChg>
      </pc:sldChg>
      <pc:sldChg chg="modSp mod">
        <pc:chgData name="Sandy Lykke Lützen" userId="8bdd195c-5a06-4e27-81cf-bc673fc43417" providerId="ADAL" clId="{B876A9E0-3C75-4E69-AFBB-7514FD27EB8E}" dt="2021-05-10T14:30:18.406" v="1069" actId="1076"/>
        <pc:sldMkLst>
          <pc:docMk/>
          <pc:sldMk cId="3115392992" sldId="264"/>
        </pc:sldMkLst>
        <pc:spChg chg="mod">
          <ac:chgData name="Sandy Lykke Lützen" userId="8bdd195c-5a06-4e27-81cf-bc673fc43417" providerId="ADAL" clId="{B876A9E0-3C75-4E69-AFBB-7514FD27EB8E}" dt="2021-05-07T06:59:08.063" v="938" actId="20577"/>
          <ac:spMkLst>
            <pc:docMk/>
            <pc:sldMk cId="3115392992" sldId="264"/>
            <ac:spMk id="4" creationId="{AFACF03E-A7F8-4F88-85B9-9D811ABA6F03}"/>
          </ac:spMkLst>
        </pc:spChg>
        <pc:spChg chg="mod">
          <ac:chgData name="Sandy Lykke Lützen" userId="8bdd195c-5a06-4e27-81cf-bc673fc43417" providerId="ADAL" clId="{B876A9E0-3C75-4E69-AFBB-7514FD27EB8E}" dt="2021-05-10T14:30:18.406" v="1069" actId="1076"/>
          <ac:spMkLst>
            <pc:docMk/>
            <pc:sldMk cId="3115392992" sldId="264"/>
            <ac:spMk id="11" creationId="{C87D6092-BB02-41F7-9C1E-D1897AAD9E0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C6109-B824-4AA0-9EBE-CCAAEF8D8B9C}" type="datetimeFigureOut">
              <a:rPr lang="da-DK" smtClean="0"/>
              <a:t>10-05-2021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2F56C-9F3D-41A8-94D7-337B15304F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0664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/>
          </p:cNvSpPr>
          <p:nvPr userDrawn="1"/>
        </p:nvSpPr>
        <p:spPr>
          <a:xfrm>
            <a:off x="191999" y="144000"/>
            <a:ext cx="11825828" cy="6588000"/>
          </a:xfrm>
          <a:prstGeom prst="rect">
            <a:avLst/>
          </a:prstGeom>
          <a:solidFill>
            <a:srgbClr val="BBD7F3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10-05-2021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Undertitel 2"/>
          <p:cNvSpPr>
            <a:spLocks noGrp="1"/>
          </p:cNvSpPr>
          <p:nvPr>
            <p:ph type="subTitle" idx="1"/>
          </p:nvPr>
        </p:nvSpPr>
        <p:spPr>
          <a:xfrm>
            <a:off x="1400629" y="2732539"/>
            <a:ext cx="8033657" cy="308224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spcBef>
                <a:spcPts val="1128"/>
              </a:spcBef>
              <a:buNone/>
              <a:defRPr/>
            </a:lvl1pPr>
          </a:lstStyle>
          <a:p>
            <a:pPr algn="l">
              <a:lnSpc>
                <a:spcPct val="120000"/>
              </a:lnSpc>
              <a:spcBef>
                <a:spcPts val="1128"/>
              </a:spcBef>
            </a:pPr>
            <a:r>
              <a:rPr lang="da-DK" sz="2400">
                <a:solidFill>
                  <a:srgbClr val="08284C"/>
                </a:solidFill>
                <a:latin typeface="Arial"/>
                <a:cs typeface="Arial"/>
              </a:rPr>
              <a:t>Klik for at redigere undertiteltypografien i masteren</a:t>
            </a:r>
            <a:endParaRPr lang="da-DK" sz="2400" dirty="0">
              <a:solidFill>
                <a:srgbClr val="08284C"/>
              </a:solidFill>
              <a:latin typeface="Arial"/>
              <a:cs typeface="Arial"/>
            </a:endParaRPr>
          </a:p>
        </p:txBody>
      </p:sp>
      <p:sp>
        <p:nvSpPr>
          <p:cNvPr id="19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285169" y="2109941"/>
            <a:ext cx="10571472" cy="47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aseline="0">
                <a:latin typeface="Oswald"/>
                <a:cs typeface="Oswald"/>
              </a:defRPr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8" name="Picture 9" descr="knu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729" y="669134"/>
            <a:ext cx="6801097" cy="6076581"/>
          </a:xfrm>
          <a:prstGeom prst="rect">
            <a:avLst/>
          </a:prstGeom>
        </p:spPr>
      </p:pic>
      <p:pic>
        <p:nvPicPr>
          <p:cNvPr id="9" name="Picture 6" descr="kommunelogotap2014_CMYK_U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4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/>
          <p:cNvSpPr>
            <a:spLocks noGrp="1"/>
          </p:cNvSpPr>
          <p:nvPr>
            <p:ph type="pic" sz="quarter" idx="13" hasCustomPrompt="1"/>
          </p:nvPr>
        </p:nvSpPr>
        <p:spPr>
          <a:xfrm>
            <a:off x="190800" y="144000"/>
            <a:ext cx="11817707" cy="6582930"/>
          </a:xfrm>
          <a:custGeom>
            <a:avLst/>
            <a:gdLst>
              <a:gd name="connsiteX0" fmla="*/ 7647586 w 8863280"/>
              <a:gd name="connsiteY0" fmla="*/ 520542 h 6582930"/>
              <a:gd name="connsiteX1" fmla="*/ 7240628 w 8863280"/>
              <a:gd name="connsiteY1" fmla="*/ 1199725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47586 w 8863280"/>
              <a:gd name="connsiteY4" fmla="*/ 520542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240628 w 8863280"/>
              <a:gd name="connsiteY1" fmla="*/ 1199725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662658 w 8863280"/>
              <a:gd name="connsiteY1" fmla="*/ 1209774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662658 w 8863280"/>
              <a:gd name="connsiteY1" fmla="*/ 1189677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662658 w 8863280"/>
              <a:gd name="connsiteY1" fmla="*/ 1179628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  <a:gd name="connsiteX0" fmla="*/ 7655122 w 8863280"/>
              <a:gd name="connsiteY0" fmla="*/ 540638 h 6582930"/>
              <a:gd name="connsiteX1" fmla="*/ 7662658 w 8863280"/>
              <a:gd name="connsiteY1" fmla="*/ 1189677 h 6582930"/>
              <a:gd name="connsiteX2" fmla="*/ 8863279 w 8863280"/>
              <a:gd name="connsiteY2" fmla="*/ 1199725 h 6582930"/>
              <a:gd name="connsiteX3" fmla="*/ 8863279 w 8863280"/>
              <a:gd name="connsiteY3" fmla="*/ 530590 h 6582930"/>
              <a:gd name="connsiteX4" fmla="*/ 7655122 w 8863280"/>
              <a:gd name="connsiteY4" fmla="*/ 540638 h 6582930"/>
              <a:gd name="connsiteX5" fmla="*/ 0 w 8863280"/>
              <a:gd name="connsiteY5" fmla="*/ 0 h 6582930"/>
              <a:gd name="connsiteX6" fmla="*/ 8863280 w 8863280"/>
              <a:gd name="connsiteY6" fmla="*/ 0 h 6582930"/>
              <a:gd name="connsiteX7" fmla="*/ 8863280 w 8863280"/>
              <a:gd name="connsiteY7" fmla="*/ 6582930 h 6582930"/>
              <a:gd name="connsiteX8" fmla="*/ 0 w 8863280"/>
              <a:gd name="connsiteY8" fmla="*/ 6582930 h 6582930"/>
              <a:gd name="connsiteX9" fmla="*/ 0 w 8863280"/>
              <a:gd name="connsiteY9" fmla="*/ 0 h 658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63280" h="6582930">
                <a:moveTo>
                  <a:pt x="7655122" y="540638"/>
                </a:moveTo>
                <a:lnTo>
                  <a:pt x="7662658" y="1189677"/>
                </a:lnTo>
                <a:lnTo>
                  <a:pt x="8863279" y="1199725"/>
                </a:lnTo>
                <a:lnTo>
                  <a:pt x="8863279" y="530590"/>
                </a:lnTo>
                <a:lnTo>
                  <a:pt x="7655122" y="540638"/>
                </a:lnTo>
                <a:close/>
                <a:moveTo>
                  <a:pt x="0" y="0"/>
                </a:moveTo>
                <a:lnTo>
                  <a:pt x="8863280" y="0"/>
                </a:lnTo>
                <a:lnTo>
                  <a:pt x="8863280" y="6582930"/>
                </a:lnTo>
                <a:lnTo>
                  <a:pt x="0" y="658293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10-05-2021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pic>
        <p:nvPicPr>
          <p:cNvPr id="17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8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/>
          </p:cNvSpPr>
          <p:nvPr userDrawn="1"/>
        </p:nvSpPr>
        <p:spPr>
          <a:xfrm>
            <a:off x="192001" y="144000"/>
            <a:ext cx="11825828" cy="6588000"/>
          </a:xfrm>
          <a:prstGeom prst="rect">
            <a:avLst/>
          </a:prstGeom>
          <a:solidFill>
            <a:srgbClr val="BBD7F3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10-05-2021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pic>
        <p:nvPicPr>
          <p:cNvPr id="24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21" y="669135"/>
            <a:ext cx="1626108" cy="670560"/>
          </a:xfrm>
          <a:prstGeom prst="rect">
            <a:avLst/>
          </a:prstGeom>
        </p:spPr>
      </p:pic>
      <p:sp>
        <p:nvSpPr>
          <p:cNvPr id="9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7571318" y="144000"/>
            <a:ext cx="4446511" cy="6588000"/>
          </a:xfrm>
          <a:custGeom>
            <a:avLst/>
            <a:gdLst>
              <a:gd name="connsiteX0" fmla="*/ 2119425 w 3334883"/>
              <a:gd name="connsiteY0" fmla="*/ 530590 h 6582931"/>
              <a:gd name="connsiteX1" fmla="*/ 1712231 w 3334883"/>
              <a:gd name="connsiteY1" fmla="*/ 119972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2996 w 3334883"/>
              <a:gd name="connsiteY1" fmla="*/ 120448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2996 w 3334883"/>
              <a:gd name="connsiteY1" fmla="*/ 1194968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6569 w 3334883"/>
              <a:gd name="connsiteY1" fmla="*/ 1199727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2998 w 3334883"/>
              <a:gd name="connsiteY1" fmla="*/ 1194969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6569 w 3334883"/>
              <a:gd name="connsiteY1" fmla="*/ 1194969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6 w 3334883"/>
              <a:gd name="connsiteY1" fmla="*/ 1199727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4883" h="6582931">
                <a:moveTo>
                  <a:pt x="2119425" y="530590"/>
                </a:moveTo>
                <a:cubicBezTo>
                  <a:pt x="2120615" y="755222"/>
                  <a:pt x="2118236" y="975095"/>
                  <a:pt x="2119426" y="1199727"/>
                </a:cubicBezTo>
                <a:lnTo>
                  <a:pt x="3334882" y="1199725"/>
                </a:lnTo>
                <a:lnTo>
                  <a:pt x="3334882" y="530590"/>
                </a:lnTo>
                <a:lnTo>
                  <a:pt x="2119425" y="530590"/>
                </a:lnTo>
                <a:close/>
                <a:moveTo>
                  <a:pt x="0" y="0"/>
                </a:moveTo>
                <a:lnTo>
                  <a:pt x="3334883" y="0"/>
                </a:lnTo>
                <a:lnTo>
                  <a:pt x="3334883" y="6582931"/>
                </a:lnTo>
                <a:lnTo>
                  <a:pt x="0" y="6582931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</p:txBody>
      </p:sp>
      <p:sp>
        <p:nvSpPr>
          <p:cNvPr id="12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577803" y="1356254"/>
            <a:ext cx="5812367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13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612114" y="2063082"/>
            <a:ext cx="5809853" cy="41937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158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7571318" y="144000"/>
            <a:ext cx="4446511" cy="6588000"/>
          </a:xfrm>
          <a:custGeom>
            <a:avLst/>
            <a:gdLst>
              <a:gd name="connsiteX0" fmla="*/ 2119425 w 3334883"/>
              <a:gd name="connsiteY0" fmla="*/ 530590 h 6582931"/>
              <a:gd name="connsiteX1" fmla="*/ 1712231 w 3334883"/>
              <a:gd name="connsiteY1" fmla="*/ 119972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5 w 3334883"/>
              <a:gd name="connsiteY1" fmla="*/ 1180690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5 w 3334883"/>
              <a:gd name="connsiteY1" fmla="*/ 1194967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5 w 3334883"/>
              <a:gd name="connsiteY1" fmla="*/ 1209243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5 w 3334883"/>
              <a:gd name="connsiteY1" fmla="*/ 119972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4883" h="6582931">
                <a:moveTo>
                  <a:pt x="2119425" y="530590"/>
                </a:moveTo>
                <a:lnTo>
                  <a:pt x="2119425" y="1199725"/>
                </a:lnTo>
                <a:lnTo>
                  <a:pt x="3334882" y="1199725"/>
                </a:lnTo>
                <a:lnTo>
                  <a:pt x="3334882" y="530590"/>
                </a:lnTo>
                <a:lnTo>
                  <a:pt x="2119425" y="530590"/>
                </a:lnTo>
                <a:close/>
                <a:moveTo>
                  <a:pt x="0" y="0"/>
                </a:moveTo>
                <a:lnTo>
                  <a:pt x="3334883" y="0"/>
                </a:lnTo>
                <a:lnTo>
                  <a:pt x="3334883" y="6582931"/>
                </a:lnTo>
                <a:lnTo>
                  <a:pt x="0" y="6582931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10-05-2021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7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577803" y="1356254"/>
            <a:ext cx="5812367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25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612114" y="2063082"/>
            <a:ext cx="5809853" cy="41937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8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80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knud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850" y="4314385"/>
            <a:ext cx="2678049" cy="2407539"/>
          </a:xfrm>
          <a:prstGeom prst="rect">
            <a:avLst/>
          </a:prstGeom>
        </p:spPr>
      </p:pic>
      <p:sp>
        <p:nvSpPr>
          <p:cNvPr id="7" name="Rectangle 5"/>
          <p:cNvSpPr/>
          <p:nvPr userDrawn="1"/>
        </p:nvSpPr>
        <p:spPr>
          <a:xfrm>
            <a:off x="5829905" y="144000"/>
            <a:ext cx="6187994" cy="6582930"/>
          </a:xfrm>
          <a:prstGeom prst="rect">
            <a:avLst/>
          </a:prstGeom>
          <a:solidFill>
            <a:srgbClr val="002E5E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noProof="0" dirty="0"/>
          </a:p>
        </p:txBody>
      </p:sp>
      <p:sp>
        <p:nvSpPr>
          <p:cNvPr id="6" name="Rectangle 9"/>
          <p:cNvSpPr/>
          <p:nvPr userDrawn="1"/>
        </p:nvSpPr>
        <p:spPr>
          <a:xfrm>
            <a:off x="192001" y="144000"/>
            <a:ext cx="5637905" cy="6582930"/>
          </a:xfrm>
          <a:prstGeom prst="rect">
            <a:avLst/>
          </a:prstGeom>
          <a:solidFill>
            <a:srgbClr val="BBD7F3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10-05-2021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Undertitel 2"/>
          <p:cNvSpPr>
            <a:spLocks noGrp="1"/>
          </p:cNvSpPr>
          <p:nvPr>
            <p:ph type="subTitle" idx="1"/>
          </p:nvPr>
        </p:nvSpPr>
        <p:spPr>
          <a:xfrm>
            <a:off x="6454460" y="2859976"/>
            <a:ext cx="3696305" cy="3444421"/>
          </a:xfrm>
        </p:spPr>
        <p:txBody>
          <a:bodyPr lIns="0" tIns="0" rIns="0" bIns="0">
            <a:noAutofit/>
          </a:bodyPr>
          <a:lstStyle>
            <a:lvl1pPr marL="180000" indent="-180000" algn="l">
              <a:spcBef>
                <a:spcPts val="1128"/>
              </a:spcBef>
              <a:spcAft>
                <a:spcPts val="800"/>
              </a:spcAft>
              <a:buFont typeface="Arial"/>
              <a:buChar char="•"/>
              <a:defRPr>
                <a:solidFill>
                  <a:srgbClr val="FFFFFF"/>
                </a:solidFill>
              </a:defRPr>
            </a:lvl1pPr>
          </a:lstStyle>
          <a:p>
            <a:pPr marL="180000" indent="-180000" algn="l">
              <a:spcBef>
                <a:spcPts val="1128"/>
              </a:spcBef>
              <a:spcAft>
                <a:spcPts val="800"/>
              </a:spcAft>
              <a:buFont typeface="Arial"/>
              <a:buChar char="•"/>
            </a:pPr>
            <a:r>
              <a:rPr lang="da-DK" sz="2000" b="1" baseline="30000">
                <a:solidFill>
                  <a:schemeClr val="bg1"/>
                </a:solidFill>
                <a:latin typeface="Arial"/>
                <a:cs typeface="Arial"/>
              </a:rPr>
              <a:t>Klik for at redigere undertiteltypografien i masteren</a:t>
            </a:r>
            <a:endParaRPr lang="da-DK" sz="2000" b="1" baseline="30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401235" y="2732089"/>
            <a:ext cx="4494644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0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1433033" y="3546070"/>
            <a:ext cx="4182913" cy="269124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12" name="Picture 6" descr="kommunelogotap2014_CMYK_U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9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3" hasCustomPrompt="1"/>
          </p:nvPr>
        </p:nvSpPr>
        <p:spPr>
          <a:xfrm>
            <a:off x="192000" y="142875"/>
            <a:ext cx="7281333" cy="6588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  <a:p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10-05-2021</a:t>
            </a:fld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12" name="Rectangle 5"/>
          <p:cNvSpPr/>
          <p:nvPr userDrawn="1"/>
        </p:nvSpPr>
        <p:spPr>
          <a:xfrm>
            <a:off x="7481455" y="142875"/>
            <a:ext cx="4536373" cy="6588000"/>
          </a:xfrm>
          <a:prstGeom prst="rect">
            <a:avLst/>
          </a:prstGeom>
          <a:solidFill>
            <a:srgbClr val="978F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pPr algn="ctr"/>
            <a:endParaRPr lang="en-US" sz="180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4"/>
          </p:nvPr>
        </p:nvSpPr>
        <p:spPr>
          <a:xfrm>
            <a:off x="8016213" y="3068638"/>
            <a:ext cx="3566187" cy="32783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8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4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>
            <a:spLocks/>
          </p:cNvSpPr>
          <p:nvPr userDrawn="1"/>
        </p:nvSpPr>
        <p:spPr>
          <a:xfrm>
            <a:off x="203199" y="2346326"/>
            <a:ext cx="11814629" cy="4375149"/>
          </a:xfrm>
          <a:prstGeom prst="rect">
            <a:avLst/>
          </a:prstGeom>
          <a:solidFill>
            <a:srgbClr val="BBD7F3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17" name="Pladsholder til billede 13"/>
          <p:cNvSpPr>
            <a:spLocks noGrp="1"/>
          </p:cNvSpPr>
          <p:nvPr>
            <p:ph type="pic" sz="quarter" idx="13" hasCustomPrompt="1"/>
          </p:nvPr>
        </p:nvSpPr>
        <p:spPr>
          <a:xfrm>
            <a:off x="192000" y="142875"/>
            <a:ext cx="11814629" cy="2203450"/>
          </a:xfrm>
          <a:custGeom>
            <a:avLst/>
            <a:gdLst>
              <a:gd name="connsiteX0" fmla="*/ 7659801 w 8860972"/>
              <a:gd name="connsiteY0" fmla="*/ 531023 h 2203450"/>
              <a:gd name="connsiteX1" fmla="*/ 7238320 w 8860972"/>
              <a:gd name="connsiteY1" fmla="*/ 1195395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31023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238320 w 8860972"/>
              <a:gd name="connsiteY1" fmla="*/ 1195395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2657 w 8860972"/>
              <a:gd name="connsiteY1" fmla="*/ 1185870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6228 w 8860972"/>
              <a:gd name="connsiteY1" fmla="*/ 1181107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800 w 8860972"/>
              <a:gd name="connsiteY1" fmla="*/ 1185870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800 w 8860972"/>
              <a:gd name="connsiteY1" fmla="*/ 1200157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800 w 8860972"/>
              <a:gd name="connsiteY1" fmla="*/ 1200157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800 w 8860972"/>
              <a:gd name="connsiteY1" fmla="*/ 1200157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66943 w 8860972"/>
              <a:gd name="connsiteY1" fmla="*/ 1190632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63371 w 8860972"/>
              <a:gd name="connsiteY1" fmla="*/ 1185869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799 w 8860972"/>
              <a:gd name="connsiteY1" fmla="*/ 1190632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  <a:gd name="connsiteX0" fmla="*/ 7659801 w 8860972"/>
              <a:gd name="connsiteY0" fmla="*/ 526260 h 2203450"/>
              <a:gd name="connsiteX1" fmla="*/ 7659799 w 8860972"/>
              <a:gd name="connsiteY1" fmla="*/ 1195394 h 2203450"/>
              <a:gd name="connsiteX2" fmla="*/ 8860971 w 8860972"/>
              <a:gd name="connsiteY2" fmla="*/ 1195395 h 2203450"/>
              <a:gd name="connsiteX3" fmla="*/ 8860971 w 8860972"/>
              <a:gd name="connsiteY3" fmla="*/ 526260 h 2203450"/>
              <a:gd name="connsiteX4" fmla="*/ 7659801 w 8860972"/>
              <a:gd name="connsiteY4" fmla="*/ 526260 h 2203450"/>
              <a:gd name="connsiteX5" fmla="*/ 0 w 8860972"/>
              <a:gd name="connsiteY5" fmla="*/ 0 h 2203450"/>
              <a:gd name="connsiteX6" fmla="*/ 8860972 w 8860972"/>
              <a:gd name="connsiteY6" fmla="*/ 0 h 2203450"/>
              <a:gd name="connsiteX7" fmla="*/ 8860972 w 8860972"/>
              <a:gd name="connsiteY7" fmla="*/ 2203450 h 2203450"/>
              <a:gd name="connsiteX8" fmla="*/ 0 w 8860972"/>
              <a:gd name="connsiteY8" fmla="*/ 2203450 h 2203450"/>
              <a:gd name="connsiteX9" fmla="*/ 0 w 8860972"/>
              <a:gd name="connsiteY9" fmla="*/ 0 h 220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60972" h="2203450">
                <a:moveTo>
                  <a:pt x="7659801" y="526260"/>
                </a:moveTo>
                <a:cubicBezTo>
                  <a:pt x="7657420" y="746130"/>
                  <a:pt x="7662180" y="975524"/>
                  <a:pt x="7659799" y="1195394"/>
                </a:cubicBezTo>
                <a:lnTo>
                  <a:pt x="8860971" y="1195395"/>
                </a:lnTo>
                <a:lnTo>
                  <a:pt x="8860971" y="526260"/>
                </a:lnTo>
                <a:lnTo>
                  <a:pt x="7659801" y="526260"/>
                </a:lnTo>
                <a:close/>
                <a:moveTo>
                  <a:pt x="0" y="0"/>
                </a:moveTo>
                <a:lnTo>
                  <a:pt x="8860972" y="0"/>
                </a:lnTo>
                <a:lnTo>
                  <a:pt x="8860972" y="2203450"/>
                </a:lnTo>
                <a:lnTo>
                  <a:pt x="0" y="220345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da-DK" dirty="0"/>
              <a:t>Indsæt billede –  Find dine billeder i </a:t>
            </a:r>
            <a:r>
              <a:rPr lang="da-DK" dirty="0" err="1"/>
              <a:t>colourbox</a:t>
            </a:r>
            <a:r>
              <a:rPr lang="da-DK" dirty="0"/>
              <a:t> eller </a:t>
            </a:r>
            <a:r>
              <a:rPr lang="da-DK" dirty="0" err="1"/>
              <a:t>Skyfish</a:t>
            </a:r>
            <a:endParaRPr lang="da-DK" dirty="0"/>
          </a:p>
          <a:p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2B46-64DD-234E-8B8D-3948D9123FA6}" type="datetimeFigureOut">
              <a:rPr lang="da-DK" smtClean="0"/>
              <a:t>10-05-2021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873C-9D63-F84D-9703-4BB41D0F0F82}" type="slidenum">
              <a:rPr lang="da-DK" smtClean="0"/>
              <a:t>‹nr.›</a:t>
            </a:fld>
            <a:endParaRPr lang="da-DK"/>
          </a:p>
        </p:txBody>
      </p:sp>
      <p:sp>
        <p:nvSpPr>
          <p:cNvPr id="29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401235" y="2732089"/>
            <a:ext cx="4494644" cy="813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42" name="Pladsholder til tekst 23"/>
          <p:cNvSpPr>
            <a:spLocks noGrp="1"/>
          </p:cNvSpPr>
          <p:nvPr>
            <p:ph type="body" sz="quarter" idx="15"/>
          </p:nvPr>
        </p:nvSpPr>
        <p:spPr>
          <a:xfrm>
            <a:off x="1433033" y="3546070"/>
            <a:ext cx="4462847" cy="196735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10" name="Picture 6" descr="kommunelogotap2014_CMYK_U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91791" y="669135"/>
            <a:ext cx="162610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87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2B46-64DD-234E-8B8D-3948D9123FA6}" type="datetimeFigureOut">
              <a:rPr lang="da-DK" smtClean="0"/>
              <a:t>10-05-2021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873C-9D63-F84D-9703-4BB41D0F0F82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284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5" r:id="rId3"/>
    <p:sldLayoutId id="2147483651" r:id="rId4"/>
    <p:sldLayoutId id="2147483654" r:id="rId5"/>
    <p:sldLayoutId id="2147483652" r:id="rId6"/>
    <p:sldLayoutId id="214748365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 cap="all" normalizeH="0">
          <a:solidFill>
            <a:schemeClr val="tx1"/>
          </a:solidFill>
          <a:latin typeface="Oswald"/>
          <a:ea typeface="+mj-ea"/>
          <a:cs typeface="Oswald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180000" algn="l" defTabSz="457200" rtl="0" eaLnBrk="1" latinLnBrk="0" hangingPunct="1">
        <a:spcBef>
          <a:spcPts val="1200"/>
        </a:spcBef>
        <a:buSzPct val="6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342900" algn="l" defTabSz="457200" rtl="0" eaLnBrk="1" latinLnBrk="0" hangingPunct="1">
        <a:spcBef>
          <a:spcPts val="0"/>
        </a:spcBef>
        <a:buSzPct val="6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342900" algn="l" defTabSz="457200" rtl="0" eaLnBrk="1" latinLnBrk="0" hangingPunct="1">
        <a:spcBef>
          <a:spcPts val="0"/>
        </a:spcBef>
        <a:buSzPct val="6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-342900" algn="l" defTabSz="457200" rtl="0" eaLnBrk="1" latinLnBrk="0" hangingPunct="1">
        <a:spcBef>
          <a:spcPts val="0"/>
        </a:spcBef>
        <a:buSzPct val="6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all@odense.dk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rpi@odense.d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ommons.wikimedia.org/wiki/File:Noun_Project_lightbulb_icon_1263005_cc.sv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Trafikken er tæt på Vesterbro, som er fødekanal til Limfjordsbroen. Foto: Henrik Bo">
            <a:extLst>
              <a:ext uri="{FF2B5EF4-FFF2-40B4-BE49-F238E27FC236}">
                <a16:creationId xmlns:a16="http://schemas.microsoft.com/office/drawing/2014/main" id="{375A64AC-718B-413A-9AB9-EB94D515B5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45" r="25390"/>
          <a:stretch/>
        </p:blipFill>
        <p:spPr bwMode="auto">
          <a:xfrm>
            <a:off x="7571318" y="144000"/>
            <a:ext cx="4446511" cy="6588000"/>
          </a:xfrm>
          <a:custGeom>
            <a:avLst/>
            <a:gdLst>
              <a:gd name="connsiteX0" fmla="*/ 2119425 w 3334883"/>
              <a:gd name="connsiteY0" fmla="*/ 530590 h 6582931"/>
              <a:gd name="connsiteX1" fmla="*/ 1712231 w 3334883"/>
              <a:gd name="connsiteY1" fmla="*/ 119972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2996 w 3334883"/>
              <a:gd name="connsiteY1" fmla="*/ 1204485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2996 w 3334883"/>
              <a:gd name="connsiteY1" fmla="*/ 1194968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6569 w 3334883"/>
              <a:gd name="connsiteY1" fmla="*/ 1199727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2998 w 3334883"/>
              <a:gd name="connsiteY1" fmla="*/ 1194969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26569 w 3334883"/>
              <a:gd name="connsiteY1" fmla="*/ 1194969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  <a:gd name="connsiteX0" fmla="*/ 2119425 w 3334883"/>
              <a:gd name="connsiteY0" fmla="*/ 530590 h 6582931"/>
              <a:gd name="connsiteX1" fmla="*/ 2119426 w 3334883"/>
              <a:gd name="connsiteY1" fmla="*/ 1199727 h 6582931"/>
              <a:gd name="connsiteX2" fmla="*/ 3334882 w 3334883"/>
              <a:gd name="connsiteY2" fmla="*/ 1199725 h 6582931"/>
              <a:gd name="connsiteX3" fmla="*/ 3334882 w 3334883"/>
              <a:gd name="connsiteY3" fmla="*/ 530590 h 6582931"/>
              <a:gd name="connsiteX4" fmla="*/ 2119425 w 3334883"/>
              <a:gd name="connsiteY4" fmla="*/ 530590 h 6582931"/>
              <a:gd name="connsiteX5" fmla="*/ 0 w 3334883"/>
              <a:gd name="connsiteY5" fmla="*/ 0 h 6582931"/>
              <a:gd name="connsiteX6" fmla="*/ 3334883 w 3334883"/>
              <a:gd name="connsiteY6" fmla="*/ 0 h 6582931"/>
              <a:gd name="connsiteX7" fmla="*/ 3334883 w 3334883"/>
              <a:gd name="connsiteY7" fmla="*/ 6582931 h 6582931"/>
              <a:gd name="connsiteX8" fmla="*/ 0 w 3334883"/>
              <a:gd name="connsiteY8" fmla="*/ 6582931 h 6582931"/>
              <a:gd name="connsiteX9" fmla="*/ 0 w 3334883"/>
              <a:gd name="connsiteY9" fmla="*/ 0 h 658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4883" h="6582931">
                <a:moveTo>
                  <a:pt x="2119425" y="530590"/>
                </a:moveTo>
                <a:cubicBezTo>
                  <a:pt x="2120615" y="755222"/>
                  <a:pt x="2118236" y="975095"/>
                  <a:pt x="2119426" y="1199727"/>
                </a:cubicBezTo>
                <a:lnTo>
                  <a:pt x="3334882" y="1199725"/>
                </a:lnTo>
                <a:lnTo>
                  <a:pt x="3334882" y="530590"/>
                </a:lnTo>
                <a:lnTo>
                  <a:pt x="2119425" y="530590"/>
                </a:lnTo>
                <a:close/>
                <a:moveTo>
                  <a:pt x="0" y="0"/>
                </a:moveTo>
                <a:lnTo>
                  <a:pt x="3334883" y="0"/>
                </a:lnTo>
                <a:lnTo>
                  <a:pt x="3334883" y="6582931"/>
                </a:lnTo>
                <a:lnTo>
                  <a:pt x="0" y="65829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119BB313-43FC-4B10-A238-45D5781A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578774"/>
            <a:ext cx="5812367" cy="813981"/>
          </a:xfrm>
        </p:spPr>
        <p:txBody>
          <a:bodyPr/>
          <a:lstStyle/>
          <a:p>
            <a:r>
              <a:rPr lang="da-DK" sz="3600" dirty="0"/>
              <a:t>Samordnet varedistribution </a:t>
            </a:r>
            <a:br>
              <a:rPr lang="da-DK" sz="3600" dirty="0"/>
            </a:br>
            <a:r>
              <a:rPr lang="da-DK" sz="3600" dirty="0"/>
              <a:t>i Odense Kommune</a:t>
            </a:r>
            <a:endParaRPr lang="en-US" sz="36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E059863-FAD0-4DA4-A96C-F0FD65908D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14" y="2063082"/>
            <a:ext cx="5809853" cy="419373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Opstart af projektet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Analysen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Pilotprojektet og læring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Næste skridt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Spørgsmål</a:t>
            </a:r>
            <a:endParaRPr lang="en-US" sz="2400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4C3AA27B-8FCA-4051-B84B-C944EC3DDD90}"/>
              </a:ext>
            </a:extLst>
          </p:cNvPr>
          <p:cNvSpPr txBox="1"/>
          <p:nvPr/>
        </p:nvSpPr>
        <p:spPr>
          <a:xfrm>
            <a:off x="4511824" y="5589240"/>
            <a:ext cx="29450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Oplæg af:</a:t>
            </a:r>
          </a:p>
          <a:p>
            <a:pPr algn="r"/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Sandy Lykke Lützen</a:t>
            </a:r>
          </a:p>
          <a:p>
            <a:pPr algn="r"/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Rikke Pernille Frandsen</a:t>
            </a:r>
          </a:p>
        </p:txBody>
      </p:sp>
    </p:spTree>
    <p:extLst>
      <p:ext uri="{BB962C8B-B14F-4D97-AF65-F5344CB8AC3E}">
        <p14:creationId xmlns:p14="http://schemas.microsoft.com/office/powerpoint/2010/main" val="1838440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AFACF03E-A7F8-4F88-85B9-9D811ABA6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03" y="711435"/>
            <a:ext cx="9694661" cy="63258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a-DK" dirty="0"/>
              <a:t>Samordnet varedistribution i Odense Kommune</a:t>
            </a:r>
          </a:p>
        </p:txBody>
      </p:sp>
      <p:pic>
        <p:nvPicPr>
          <p:cNvPr id="9" name="Billede 8" descr="Et billede, der indeholder indendørs, mørk, toilet&#10;&#10;Automatisk genereret beskrivelse">
            <a:extLst>
              <a:ext uri="{FF2B5EF4-FFF2-40B4-BE49-F238E27FC236}">
                <a16:creationId xmlns:a16="http://schemas.microsoft.com/office/drawing/2014/main" id="{9C58BC8F-B56F-4F5B-9DFD-1FBB157F3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5557" y="2022460"/>
            <a:ext cx="1703067" cy="2860072"/>
          </a:xfrm>
          <a:prstGeom prst="rect">
            <a:avLst/>
          </a:prstGeom>
        </p:spPr>
      </p:pic>
      <p:sp>
        <p:nvSpPr>
          <p:cNvPr id="11" name="Subtitle 4">
            <a:extLst>
              <a:ext uri="{FF2B5EF4-FFF2-40B4-BE49-F238E27FC236}">
                <a16:creationId xmlns:a16="http://schemas.microsoft.com/office/drawing/2014/main" id="{C87D6092-BB02-41F7-9C1E-D1897AAD9E03}"/>
              </a:ext>
            </a:extLst>
          </p:cNvPr>
          <p:cNvSpPr txBox="1">
            <a:spLocks/>
          </p:cNvSpPr>
          <p:nvPr/>
        </p:nvSpPr>
        <p:spPr>
          <a:xfrm>
            <a:off x="442677" y="5205700"/>
            <a:ext cx="5266449" cy="131964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180000" algn="l" defTabSz="457200" rtl="0" eaLnBrk="1" latinLnBrk="0" hangingPunct="1">
              <a:spcBef>
                <a:spcPts val="1200"/>
              </a:spcBef>
              <a:buSzPct val="60000"/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-342900" algn="l" defTabSz="457200" rtl="0" eaLnBrk="1" latinLnBrk="0" hangingPunct="1">
              <a:spcBef>
                <a:spcPts val="0"/>
              </a:spcBef>
              <a:buSzPct val="60000"/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342900" algn="l" defTabSz="457200" rtl="0" eaLnBrk="1" latinLnBrk="0" hangingPunct="1">
              <a:spcBef>
                <a:spcPts val="0"/>
              </a:spcBef>
              <a:buSzPct val="60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-342900" algn="l" defTabSz="457200" rtl="0" eaLnBrk="1" latinLnBrk="0" hangingPunct="1">
              <a:spcBef>
                <a:spcPts val="0"/>
              </a:spcBef>
              <a:buSzPct val="60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  <a:t>Spørgsmål kan også sendes til:</a:t>
            </a:r>
          </a:p>
          <a:p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  <a:t>Sandy Lykke Lützen: </a:t>
            </a:r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sall@odense.dk</a:t>
            </a:r>
            <a:endParaRPr lang="da-DK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  <a:t>Rikke Pernille Frandsen: </a:t>
            </a:r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rpi@odense.dk</a:t>
            </a:r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8D8DA236-DC09-4B50-8D3A-03DAA2FBB0D8}"/>
              </a:ext>
            </a:extLst>
          </p:cNvPr>
          <p:cNvCxnSpPr/>
          <p:nvPr/>
        </p:nvCxnSpPr>
        <p:spPr>
          <a:xfrm>
            <a:off x="504852" y="1556792"/>
            <a:ext cx="40069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39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88571" y="404664"/>
            <a:ext cx="10571472" cy="5760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a-DK" sz="3200" dirty="0"/>
              <a:t>Samordnet varedistribution i Odense Kommune</a:t>
            </a:r>
            <a:endParaRPr lang="da-DK" sz="3200" u="sng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45726658-E992-4C75-B739-70899EF1CCB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808" y="2276872"/>
            <a:ext cx="7488832" cy="4248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30E50195-D558-489A-89F2-11CACD0C4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473" y="1772816"/>
            <a:ext cx="3672408" cy="4248471"/>
          </a:xfrm>
        </p:spPr>
        <p:txBody>
          <a:bodyPr/>
          <a:lstStyle/>
          <a:p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Opstart af projektet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Henvendelse fra PostNord, der har erfaringer fra Sverige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I første omgang lukket ned, da der kun blev set på mulige besparelser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Startet igen, da grønne bundlinjer begyndte at spille en større rolle</a:t>
            </a:r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1B21CBA2-D8D6-4831-B9C3-655AE2B5FDB7}"/>
              </a:ext>
            </a:extLst>
          </p:cNvPr>
          <p:cNvCxnSpPr/>
          <p:nvPr/>
        </p:nvCxnSpPr>
        <p:spPr>
          <a:xfrm>
            <a:off x="479376" y="1196752"/>
            <a:ext cx="40069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93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20C2BAC-1643-466D-9877-114A0D22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87939"/>
            <a:ext cx="8326509" cy="813981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da-DK" sz="3600" dirty="0"/>
              <a:t>Samordnet varedistribution i Odense Kommune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C58C57B-B9ED-4970-9C8C-FD60AE4F4E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4852" y="1556792"/>
            <a:ext cx="10415683" cy="4606278"/>
          </a:xfrm>
        </p:spPr>
        <p:txBody>
          <a:bodyPr>
            <a:normAutofit/>
          </a:bodyPr>
          <a:lstStyle/>
          <a:p>
            <a:r>
              <a:rPr lang="da-DK" sz="2200" b="1" dirty="0">
                <a:latin typeface="Calibri" panose="020F0502020204030204" pitchFamily="34" charset="0"/>
                <a:cs typeface="Calibri" panose="020F0502020204030204" pitchFamily="34" charset="0"/>
              </a:rPr>
              <a:t>Hvorfor er samordning spændende??</a:t>
            </a:r>
            <a:b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a-D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Vi har som alle andre kommuner store krav til CO2 udledninger</a:t>
            </a:r>
            <a:b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a-D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Vi vil med en samordning tager ejerskab for ”last mile”</a:t>
            </a:r>
            <a:b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a-D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Dertil et stort potentiale i forhold til</a:t>
            </a:r>
            <a:b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- Socialøkonomiske perspektiver</a:t>
            </a:r>
            <a:b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- Inddragelse af andre offentlige og private erhverv</a:t>
            </a:r>
            <a:b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- Ekskludere fragt og levering fra konkurrencen, så</a:t>
            </a:r>
            <a:b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  små virksomheder og måske producenter kan se</a:t>
            </a:r>
            <a:b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  nye markedsmuligheder</a:t>
            </a:r>
          </a:p>
          <a:p>
            <a:endParaRPr lang="da-DK" sz="2400" dirty="0"/>
          </a:p>
        </p:txBody>
      </p:sp>
      <p:pic>
        <p:nvPicPr>
          <p:cNvPr id="8" name="Picture 2" descr="Frem med de gode idéer - TUR Transporterhvervets Uddannelser">
            <a:extLst>
              <a:ext uri="{FF2B5EF4-FFF2-40B4-BE49-F238E27FC236}">
                <a16:creationId xmlns:a16="http://schemas.microsoft.com/office/drawing/2014/main" id="{C924C029-DA2C-4CBA-80DA-13DB3CED2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3458901"/>
            <a:ext cx="38100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Lige forbindelse 9">
            <a:extLst>
              <a:ext uri="{FF2B5EF4-FFF2-40B4-BE49-F238E27FC236}">
                <a16:creationId xmlns:a16="http://schemas.microsoft.com/office/drawing/2014/main" id="{FDFC99DA-8507-4716-91C9-E52A076FA159}"/>
              </a:ext>
            </a:extLst>
          </p:cNvPr>
          <p:cNvCxnSpPr/>
          <p:nvPr/>
        </p:nvCxnSpPr>
        <p:spPr>
          <a:xfrm>
            <a:off x="504852" y="1101920"/>
            <a:ext cx="40069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64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D5A74032-2868-4E69-9872-FCB83AA34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600337"/>
              </p:ext>
            </p:extLst>
          </p:nvPr>
        </p:nvGraphicFramePr>
        <p:xfrm>
          <a:off x="1199456" y="2438815"/>
          <a:ext cx="8451650" cy="323195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082112">
                  <a:extLst>
                    <a:ext uri="{9D8B030D-6E8A-4147-A177-3AD203B41FA5}">
                      <a16:colId xmlns:a16="http://schemas.microsoft.com/office/drawing/2014/main" val="3590090820"/>
                    </a:ext>
                  </a:extLst>
                </a:gridCol>
                <a:gridCol w="924014">
                  <a:extLst>
                    <a:ext uri="{9D8B030D-6E8A-4147-A177-3AD203B41FA5}">
                      <a16:colId xmlns:a16="http://schemas.microsoft.com/office/drawing/2014/main" val="924138271"/>
                    </a:ext>
                  </a:extLst>
                </a:gridCol>
                <a:gridCol w="1503063">
                  <a:extLst>
                    <a:ext uri="{9D8B030D-6E8A-4147-A177-3AD203B41FA5}">
                      <a16:colId xmlns:a16="http://schemas.microsoft.com/office/drawing/2014/main" val="1787867935"/>
                    </a:ext>
                  </a:extLst>
                </a:gridCol>
                <a:gridCol w="1737147">
                  <a:extLst>
                    <a:ext uri="{9D8B030D-6E8A-4147-A177-3AD203B41FA5}">
                      <a16:colId xmlns:a16="http://schemas.microsoft.com/office/drawing/2014/main" val="1772979915"/>
                    </a:ext>
                  </a:extLst>
                </a:gridCol>
                <a:gridCol w="2205314">
                  <a:extLst>
                    <a:ext uri="{9D8B030D-6E8A-4147-A177-3AD203B41FA5}">
                      <a16:colId xmlns:a16="http://schemas.microsoft.com/office/drawing/2014/main" val="2724649291"/>
                    </a:ext>
                  </a:extLst>
                </a:gridCol>
              </a:tblGrid>
              <a:tr h="523883"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50" b="1">
                          <a:effectLst/>
                        </a:rPr>
                        <a:t>Resultatet af Samordnet varelogistik </a:t>
                      </a:r>
                      <a:endParaRPr lang="da-DK" sz="1050" b="1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50" b="1">
                          <a:effectLst/>
                        </a:rPr>
                        <a:t>Niveau </a:t>
                      </a:r>
                      <a:br>
                        <a:rPr lang="da-DK" sz="1050" b="1">
                          <a:effectLst/>
                        </a:rPr>
                      </a:br>
                      <a:r>
                        <a:rPr lang="da-DK" sz="1050" b="1">
                          <a:effectLst/>
                        </a:rPr>
                        <a:t>i dag </a:t>
                      </a:r>
                      <a:endParaRPr lang="da-DK" sz="1050" b="1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50" b="1">
                          <a:effectLst/>
                        </a:rPr>
                        <a:t>Levering kun om dagen </a:t>
                      </a:r>
                      <a:endParaRPr lang="da-DK" sz="1050" b="1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50" b="1">
                          <a:effectLst/>
                        </a:rPr>
                        <a:t>Leveringer delvist i ydertimer </a:t>
                      </a:r>
                      <a:endParaRPr lang="da-DK" sz="1050" b="1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50" b="1">
                          <a:effectLst/>
                        </a:rPr>
                        <a:t>Leveringer delvist i ydertimer og med eldrevne køretøjer </a:t>
                      </a:r>
                      <a:endParaRPr lang="da-DK" sz="1050" b="1" i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899317"/>
                  </a:ext>
                </a:extLst>
              </a:tr>
              <a:tr h="515823">
                <a:tc>
                  <a:txBody>
                    <a:bodyPr/>
                    <a:lstStyle/>
                    <a:p>
                      <a:pPr algn="l" rtl="0" fontAlgn="base"/>
                      <a:r>
                        <a:rPr lang="da-DK" sz="1050" b="1">
                          <a:effectLst/>
                        </a:rPr>
                        <a:t>Besparelser på varepriser </a:t>
                      </a:r>
                      <a:endParaRPr lang="da-DK" sz="1050" b="1" i="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165 mio. kr. </a:t>
                      </a:r>
                      <a:endParaRPr lang="da-DK" sz="2000" b="0" i="0" dirty="0">
                        <a:effectLst/>
                      </a:endParaRPr>
                    </a:p>
                  </a:txBody>
                  <a:tcPr anchor="b"/>
                </a:tc>
                <a:tc gridSpan="3"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Besparelser på i alt 3,3 - 4,2 mio. kr. </a:t>
                      </a:r>
                      <a:endParaRPr lang="da-DK" sz="2000" b="0" i="0" dirty="0">
                        <a:effectLst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134780"/>
                  </a:ext>
                </a:extLst>
              </a:tr>
              <a:tr h="515823">
                <a:tc>
                  <a:txBody>
                    <a:bodyPr/>
                    <a:lstStyle/>
                    <a:p>
                      <a:pPr algn="l" rtl="0" fontAlgn="base"/>
                      <a:r>
                        <a:rPr lang="da-DK" sz="1050" b="1">
                          <a:effectLst/>
                        </a:rPr>
                        <a:t>Kørte kilometer i Odense </a:t>
                      </a:r>
                      <a:endParaRPr lang="da-DK" sz="1050" b="1" i="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470.000 km. </a:t>
                      </a:r>
                      <a:endParaRPr lang="da-DK" sz="2000" b="0" i="0">
                        <a:effectLst/>
                      </a:endParaRPr>
                    </a:p>
                  </a:txBody>
                  <a:tcPr anchor="b"/>
                </a:tc>
                <a:tc gridSpan="3"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Reduceret med 340.000 kilometer </a:t>
                      </a:r>
                      <a:endParaRPr lang="da-DK" sz="2000" b="0" i="0" dirty="0">
                        <a:effectLst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658970"/>
                  </a:ext>
                </a:extLst>
              </a:tr>
              <a:tr h="515823">
                <a:tc>
                  <a:txBody>
                    <a:bodyPr/>
                    <a:lstStyle/>
                    <a:p>
                      <a:pPr algn="l" rtl="0" fontAlgn="base"/>
                      <a:r>
                        <a:rPr lang="da-DK" sz="1050" b="1">
                          <a:effectLst/>
                        </a:rPr>
                        <a:t>Reduktion i CO</a:t>
                      </a:r>
                      <a:r>
                        <a:rPr lang="da-DK" sz="1050" b="1" baseline="-25000">
                          <a:effectLst/>
                        </a:rPr>
                        <a:t>2</a:t>
                      </a:r>
                      <a:r>
                        <a:rPr lang="da-DK" sz="1050" b="1">
                          <a:effectLst/>
                        </a:rPr>
                        <a:t>-udledning </a:t>
                      </a:r>
                      <a:endParaRPr lang="da-DK" sz="1050" b="1" i="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330.000 kg. </a:t>
                      </a:r>
                      <a:endParaRPr lang="da-DK" sz="2000" b="0" i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240.000 kg. </a:t>
                      </a:r>
                      <a:endParaRPr lang="da-DK" sz="2000" b="0" i="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244.000 kg. </a:t>
                      </a:r>
                      <a:endParaRPr lang="da-DK" sz="2000" b="0" i="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00" dirty="0">
                          <a:effectLst/>
                        </a:rPr>
                        <a:t>287.000 kg. </a:t>
                      </a:r>
                      <a:endParaRPr lang="da-DK" sz="2000" b="0" i="0" dirty="0">
                        <a:effectLst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641329304"/>
                  </a:ext>
                </a:extLst>
              </a:tr>
              <a:tr h="322390">
                <a:tc>
                  <a:txBody>
                    <a:bodyPr/>
                    <a:lstStyle/>
                    <a:p>
                      <a:pPr algn="l" rtl="0" fontAlgn="base"/>
                      <a:r>
                        <a:rPr lang="da-DK" sz="1050" b="1">
                          <a:effectLst/>
                        </a:rPr>
                        <a:t>Reduktion i NO</a:t>
                      </a:r>
                      <a:r>
                        <a:rPr lang="da-DK" sz="1050" b="1" baseline="-25000">
                          <a:effectLst/>
                        </a:rPr>
                        <a:t>x</a:t>
                      </a:r>
                      <a:r>
                        <a:rPr lang="da-DK" sz="1050" b="1">
                          <a:effectLst/>
                        </a:rPr>
                        <a:t>-udledning </a:t>
                      </a:r>
                      <a:endParaRPr lang="da-DK" sz="1050" b="1" i="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376 kg. </a:t>
                      </a:r>
                      <a:endParaRPr lang="da-DK" sz="2000" b="0" i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272 kg. </a:t>
                      </a:r>
                      <a:endParaRPr lang="da-DK" sz="2000" b="0" i="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280 kg. </a:t>
                      </a:r>
                      <a:endParaRPr lang="da-DK" sz="2000" b="0" i="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343 kg. </a:t>
                      </a:r>
                      <a:endParaRPr lang="da-DK" sz="2000" b="0" i="0">
                        <a:effectLst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13494758"/>
                  </a:ext>
                </a:extLst>
              </a:tr>
              <a:tr h="322390">
                <a:tc>
                  <a:txBody>
                    <a:bodyPr/>
                    <a:lstStyle/>
                    <a:p>
                      <a:pPr algn="l" rtl="0" fontAlgn="base"/>
                      <a:r>
                        <a:rPr lang="da-DK" sz="1050" b="1">
                          <a:effectLst/>
                        </a:rPr>
                        <a:t>Frigjort arbejdstid </a:t>
                      </a:r>
                      <a:endParaRPr lang="da-DK" sz="1050" b="1" i="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- </a:t>
                      </a:r>
                      <a:endParaRPr lang="da-DK" sz="2000" b="0" i="0">
                        <a:effectLst/>
                      </a:endParaRPr>
                    </a:p>
                  </a:txBody>
                  <a:tcPr anchor="b"/>
                </a:tc>
                <a:tc gridSpan="3"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2,1 årsværk, svarende til lønsum på 840.000 kr. </a:t>
                      </a:r>
                      <a:endParaRPr lang="da-DK" sz="2000" b="0" i="0" dirty="0">
                        <a:effectLst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717033"/>
                  </a:ext>
                </a:extLst>
              </a:tr>
              <a:tr h="515823">
                <a:tc>
                  <a:txBody>
                    <a:bodyPr/>
                    <a:lstStyle/>
                    <a:p>
                      <a:pPr algn="l" rtl="0" fontAlgn="base"/>
                      <a:r>
                        <a:rPr lang="da-DK" sz="1050" b="1" dirty="0">
                          <a:effectLst/>
                        </a:rPr>
                        <a:t>Omkostninger til logistikpartner </a:t>
                      </a:r>
                      <a:endParaRPr lang="da-DK" sz="1050" b="1" i="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da-DK" sz="1000">
                          <a:effectLst/>
                        </a:rPr>
                        <a:t>- </a:t>
                      </a:r>
                      <a:endParaRPr lang="da-DK" sz="2000" b="0" i="0">
                        <a:effectLst/>
                      </a:endParaRPr>
                    </a:p>
                  </a:txBody>
                  <a:tcPr anchor="b"/>
                </a:tc>
                <a:tc gridSpan="3">
                  <a:txBody>
                    <a:bodyPr/>
                    <a:lstStyle/>
                    <a:p>
                      <a:pPr algn="ctr" rtl="0" fontAlgn="base"/>
                      <a:r>
                        <a:rPr lang="da-DK" sz="1000" dirty="0">
                          <a:effectLst/>
                        </a:rPr>
                        <a:t>4,6 - 7,5 mio. kr. årligt </a:t>
                      </a:r>
                      <a:endParaRPr lang="da-DK" sz="2000" b="0" i="0" dirty="0">
                        <a:effectLst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381171"/>
                  </a:ext>
                </a:extLst>
              </a:tr>
            </a:tbl>
          </a:graphicData>
        </a:graphic>
      </p:graphicFrame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27218" y="1374597"/>
            <a:ext cx="10873208" cy="4381465"/>
          </a:xfrm>
        </p:spPr>
        <p:txBody>
          <a:bodyPr/>
          <a:lstStyle/>
          <a:p>
            <a:r>
              <a:rPr lang="da-DK" b="1" dirty="0">
                <a:latin typeface="Calibri" panose="020F0502020204030204" pitchFamily="34" charset="0"/>
                <a:cs typeface="Calibri" panose="020F0502020204030204" pitchFamily="34" charset="0"/>
              </a:rPr>
              <a:t>Analysen</a:t>
            </a:r>
          </a:p>
          <a:p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Analyse samt ”high </a:t>
            </a:r>
            <a:r>
              <a:rPr lang="da-DK" dirty="0" err="1"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” business case er udarbejdet sammen med A2</a:t>
            </a: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1800" dirty="0">
                <a:latin typeface="Calibri" panose="020F0502020204030204" pitchFamily="34" charset="0"/>
                <a:cs typeface="Calibri" panose="020F0502020204030204" pitchFamily="34" charset="0"/>
              </a:rPr>
              <a:t>Datagrundlag: Rensede </a:t>
            </a:r>
            <a:r>
              <a:rPr lang="da-DK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fakturadata</a:t>
            </a:r>
            <a:r>
              <a:rPr lang="da-DK" sz="1800" dirty="0">
                <a:latin typeface="Calibri" panose="020F0502020204030204" pitchFamily="34" charset="0"/>
                <a:cs typeface="Calibri" panose="020F0502020204030204" pitchFamily="34" charset="0"/>
              </a:rPr>
              <a:t>, interne workshops og spørgeskemaundersøgelse, leverandørinterviews, dialog med distributører.</a:t>
            </a:r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EA18FF7F-F593-484D-82D7-AA1627F0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02" y="355082"/>
            <a:ext cx="10571472" cy="4791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a-DK" sz="3200" dirty="0"/>
              <a:t>Samordnet varedistribution i Odense Kommune</a:t>
            </a:r>
            <a:endParaRPr lang="da-DK" sz="3200" u="sng" dirty="0"/>
          </a:p>
        </p:txBody>
      </p:sp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67B9FE37-81DD-4B0C-A13D-A4BABC0823D3}"/>
              </a:ext>
            </a:extLst>
          </p:cNvPr>
          <p:cNvCxnSpPr/>
          <p:nvPr/>
        </p:nvCxnSpPr>
        <p:spPr>
          <a:xfrm>
            <a:off x="504852" y="1101920"/>
            <a:ext cx="40069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69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3830" y="1546548"/>
            <a:ext cx="8856984" cy="4209532"/>
          </a:xfrm>
        </p:spPr>
        <p:txBody>
          <a:bodyPr/>
          <a:lstStyle/>
          <a:p>
            <a:r>
              <a:rPr lang="da-DK" b="1" dirty="0">
                <a:latin typeface="Calibri" panose="020F0502020204030204" pitchFamily="34" charset="0"/>
                <a:cs typeface="Calibri" panose="020F0502020204030204" pitchFamily="34" charset="0"/>
              </a:rPr>
              <a:t>Analysen</a:t>
            </a:r>
          </a:p>
          <a:p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Mange bundlinjer &gt; alle forvaltninger kan se sig selv i løsningen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Mindre forurening</a:t>
            </a:r>
            <a:b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- færre kørte km (mindre udledning af CO</a:t>
            </a:r>
            <a:r>
              <a:rPr lang="da-DK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 og NO</a:t>
            </a:r>
            <a:r>
              <a:rPr lang="da-DK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b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- kørsel i ydertimer samt natleveringer</a:t>
            </a:r>
            <a:b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- anvendelse af CO</a:t>
            </a:r>
            <a:r>
              <a:rPr lang="da-DK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 neutrale køretøjer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Mindre trængsel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Tidsbesparelse i forbindelse med varemodtagelse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Andre idéer: krav til logistikpartner i forhold til socialøkonomi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Økonomi – der vil være øget udgift indtil det er indarbejdet i alle kontrakter. Der vil dog være muligheder for at foretage indkøb på en anderledes måde, f.eks. rette udbud mod producenter.</a:t>
            </a:r>
          </a:p>
          <a:p>
            <a:pPr>
              <a:lnSpc>
                <a:spcPct val="100000"/>
              </a:lnSpc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EA18FF7F-F593-484D-82D7-AA1627F0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44" y="387034"/>
            <a:ext cx="10571472" cy="4791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a-DK" sz="3200" dirty="0"/>
              <a:t>Samordnet varedistribution i Odense Kommune</a:t>
            </a:r>
            <a:endParaRPr lang="da-DK" sz="3200" u="sng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65812968-E4EC-443E-ADE0-9EFB09012784}"/>
              </a:ext>
            </a:extLst>
          </p:cNvPr>
          <p:cNvCxnSpPr/>
          <p:nvPr/>
        </p:nvCxnSpPr>
        <p:spPr>
          <a:xfrm>
            <a:off x="504852" y="1101920"/>
            <a:ext cx="40069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Billede 8">
            <a:extLst>
              <a:ext uri="{FF2B5EF4-FFF2-40B4-BE49-F238E27FC236}">
                <a16:creationId xmlns:a16="http://schemas.microsoft.com/office/drawing/2014/main" id="{AB763F47-CBEE-48B1-8B2F-59D288111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904" y="4221088"/>
            <a:ext cx="2525266" cy="2479811"/>
          </a:xfrm>
          <a:prstGeom prst="rect">
            <a:avLst/>
          </a:prstGeom>
        </p:spPr>
      </p:pic>
      <p:cxnSp>
        <p:nvCxnSpPr>
          <p:cNvPr id="11" name="Lige forbindelse 10">
            <a:extLst>
              <a:ext uri="{FF2B5EF4-FFF2-40B4-BE49-F238E27FC236}">
                <a16:creationId xmlns:a16="http://schemas.microsoft.com/office/drawing/2014/main" id="{7AD7CCC7-23D4-4DC0-8E7F-CD64EFC8D8E3}"/>
              </a:ext>
            </a:extLst>
          </p:cNvPr>
          <p:cNvCxnSpPr/>
          <p:nvPr/>
        </p:nvCxnSpPr>
        <p:spPr>
          <a:xfrm>
            <a:off x="10632504" y="6363910"/>
            <a:ext cx="1045666" cy="0"/>
          </a:xfrm>
          <a:prstGeom prst="line">
            <a:avLst/>
          </a:prstGeom>
          <a:ln w="57150">
            <a:solidFill>
              <a:srgbClr val="000000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Lige forbindelse 13">
            <a:extLst>
              <a:ext uri="{FF2B5EF4-FFF2-40B4-BE49-F238E27FC236}">
                <a16:creationId xmlns:a16="http://schemas.microsoft.com/office/drawing/2014/main" id="{167639F0-892E-461C-9B30-AD5FCA40D790}"/>
              </a:ext>
            </a:extLst>
          </p:cNvPr>
          <p:cNvCxnSpPr/>
          <p:nvPr/>
        </p:nvCxnSpPr>
        <p:spPr>
          <a:xfrm>
            <a:off x="9048328" y="6363910"/>
            <a:ext cx="1045666" cy="0"/>
          </a:xfrm>
          <a:prstGeom prst="line">
            <a:avLst/>
          </a:prstGeom>
          <a:ln w="57150">
            <a:solidFill>
              <a:srgbClr val="000000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1" name="Billede 20">
            <a:extLst>
              <a:ext uri="{FF2B5EF4-FFF2-40B4-BE49-F238E27FC236}">
                <a16:creationId xmlns:a16="http://schemas.microsoft.com/office/drawing/2014/main" id="{D0A7CC60-FDCF-415E-8460-796BA30FE9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668697" y="3540711"/>
            <a:ext cx="647438" cy="757503"/>
          </a:xfrm>
          <a:prstGeom prst="rect">
            <a:avLst/>
          </a:prstGeom>
        </p:spPr>
      </p:pic>
      <p:pic>
        <p:nvPicPr>
          <p:cNvPr id="27" name="Billede 26">
            <a:extLst>
              <a:ext uri="{FF2B5EF4-FFF2-40B4-BE49-F238E27FC236}">
                <a16:creationId xmlns:a16="http://schemas.microsoft.com/office/drawing/2014/main" id="{E3723955-1E02-49BE-9FFA-B1872D744F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049531" y="3161959"/>
            <a:ext cx="647438" cy="757503"/>
          </a:xfrm>
          <a:prstGeom prst="rect">
            <a:avLst/>
          </a:prstGeom>
        </p:spPr>
      </p:pic>
      <p:pic>
        <p:nvPicPr>
          <p:cNvPr id="28" name="Billede 27">
            <a:extLst>
              <a:ext uri="{FF2B5EF4-FFF2-40B4-BE49-F238E27FC236}">
                <a16:creationId xmlns:a16="http://schemas.microsoft.com/office/drawing/2014/main" id="{CB366A03-70D4-40FE-B9EB-7D70B20F63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397813" y="3540711"/>
            <a:ext cx="647438" cy="75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5419" y="1516026"/>
            <a:ext cx="6228653" cy="5009215"/>
          </a:xfrm>
        </p:spPr>
        <p:txBody>
          <a:bodyPr/>
          <a:lstStyle/>
          <a:p>
            <a:r>
              <a:rPr lang="da-DK" sz="2200" b="1" dirty="0">
                <a:latin typeface="Calibri" panose="020F0502020204030204" pitchFamily="34" charset="0"/>
                <a:cs typeface="Calibri" panose="020F0502020204030204" pitchFamily="34" charset="0"/>
              </a:rPr>
              <a:t>Pilotprojektet</a:t>
            </a:r>
          </a:p>
          <a:p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Planlægning:</a:t>
            </a:r>
          </a:p>
          <a:p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a-DK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: valg af adresser og vareleverandører</a:t>
            </a:r>
          </a:p>
          <a:p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	OPI: valg af PostNord som samarbejdspart</a:t>
            </a:r>
          </a:p>
          <a:p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	Processer: kortlægning af processer as-is og to-</a:t>
            </a:r>
            <a:r>
              <a:rPr lang="da-DK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endParaRPr lang="da-D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	Tidsplan: indkørsel og stabilisering af processer</a:t>
            </a:r>
          </a:p>
          <a:p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Workshops</a:t>
            </a:r>
          </a:p>
          <a:p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	Interne med udvalgte varebestillere/modtagere</a:t>
            </a:r>
          </a:p>
          <a:p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	Eksterne med udvalgte vareleverandører</a:t>
            </a:r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EE81C740-EAA4-498A-BDDC-D0CD208BA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571" y="431025"/>
            <a:ext cx="10571472" cy="479137"/>
          </a:xfrm>
        </p:spPr>
        <p:txBody>
          <a:bodyPr/>
          <a:lstStyle/>
          <a:p>
            <a:r>
              <a:rPr lang="da-DK" sz="3200" dirty="0"/>
              <a:t>Samordnet varedistribution i Odense Kommune</a:t>
            </a:r>
            <a:endParaRPr lang="da-DK" sz="3200" dirty="0">
              <a:solidFill>
                <a:srgbClr val="FF0000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061E5A2D-6D75-4035-9B16-5CFE5C8F79C0}"/>
              </a:ext>
            </a:extLst>
          </p:cNvPr>
          <p:cNvSpPr/>
          <p:nvPr/>
        </p:nvSpPr>
        <p:spPr>
          <a:xfrm>
            <a:off x="7464152" y="1516026"/>
            <a:ext cx="3845023" cy="500921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a-DK" sz="2400" b="1" dirty="0">
                <a:latin typeface="Calibri" panose="020F0502020204030204" pitchFamily="34" charset="0"/>
                <a:cs typeface="Calibri" panose="020F0502020204030204" pitchFamily="34" charset="0"/>
              </a:rPr>
              <a:t>Læringspunkter</a:t>
            </a:r>
            <a:endParaRPr lang="da-DK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a-DK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Begrænset </a:t>
            </a:r>
            <a:r>
              <a:rPr lang="da-DK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 nødvendiggør mange </a:t>
            </a:r>
            <a:r>
              <a:rPr lang="da-DK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arounds</a:t>
            </a:r>
            <a:b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a-DK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Bestillinger fra centrale ean numre med levering til flere adresser er svært at håndtere</a:t>
            </a:r>
            <a:b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a-DK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Vigtigt med en logistikpartner, der har den praktiske viden, og et projektteam med de rette kompetencer</a:t>
            </a:r>
            <a:b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a-DK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Inddragelse af alle parter - er tid godt givet ud</a:t>
            </a:r>
          </a:p>
          <a:p>
            <a:pPr marL="285750" indent="-285750">
              <a:buFontTx/>
              <a:buChar char="-"/>
            </a:pPr>
            <a:endParaRPr lang="da-DK" sz="1600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E956B74E-7FE7-4F74-9222-3774AC0C7FF0}"/>
              </a:ext>
            </a:extLst>
          </p:cNvPr>
          <p:cNvCxnSpPr/>
          <p:nvPr/>
        </p:nvCxnSpPr>
        <p:spPr>
          <a:xfrm>
            <a:off x="504852" y="1101920"/>
            <a:ext cx="40069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25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71464" y="1516025"/>
            <a:ext cx="6163331" cy="4982951"/>
          </a:xfrm>
        </p:spPr>
        <p:txBody>
          <a:bodyPr/>
          <a:lstStyle/>
          <a:p>
            <a:r>
              <a:rPr lang="da-DK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Pilotprojektets afgrænsning: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2 skoler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2 administrative adresser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1 værksted (handicappede)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3 vareleverandører</a:t>
            </a:r>
          </a:p>
          <a:p>
            <a:r>
              <a:rPr lang="da-DK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Periode</a:t>
            </a:r>
          </a:p>
          <a:p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Fase 1: skolerne – opstart 19. april 2021</a:t>
            </a:r>
          </a:p>
          <a:p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Fase 2: øvrige – opstart 10. maj 2021</a:t>
            </a:r>
          </a:p>
          <a:p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Pilotprojektet vil køre frem til og med uge 41.</a:t>
            </a:r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AFACF03E-A7F8-4F88-85B9-9D811ABA6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074" y="359017"/>
            <a:ext cx="10571472" cy="479137"/>
          </a:xfrm>
        </p:spPr>
        <p:txBody>
          <a:bodyPr/>
          <a:lstStyle/>
          <a:p>
            <a:r>
              <a:rPr lang="da-DK" sz="3200" dirty="0"/>
              <a:t>Samordnet varedistribution i Odense Kommune</a:t>
            </a:r>
            <a:endParaRPr lang="da-DK" sz="3200" dirty="0">
              <a:solidFill>
                <a:srgbClr val="FF0000"/>
              </a:solidFill>
            </a:endParaRPr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C706F746-44C2-4FFD-B7B6-D5CDD36A299D}"/>
              </a:ext>
            </a:extLst>
          </p:cNvPr>
          <p:cNvCxnSpPr/>
          <p:nvPr/>
        </p:nvCxnSpPr>
        <p:spPr>
          <a:xfrm>
            <a:off x="504852" y="1101920"/>
            <a:ext cx="40069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93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4995" y="1304020"/>
            <a:ext cx="6609117" cy="4999963"/>
          </a:xfrm>
        </p:spPr>
        <p:txBody>
          <a:bodyPr/>
          <a:lstStyle/>
          <a:p>
            <a:r>
              <a:rPr lang="da-DK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Pilotprojektet</a:t>
            </a:r>
          </a:p>
          <a:p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Aktiviteter undervejs: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Interne deltagere skal føre logbog og løbende melde ind med deres iagttagelser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Statusmøder med interne og eksterne samt PostNord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Tilpasning af processer og løbende problemløsning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Logbog med emner, der skal tages stilling til ved evaluering – herunder beskrivelse af problematik og mulige løsninger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Løbende oplysning om projektets fremdrift og processer til andre interesserede tilbudsgivere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latin typeface="Calibri" panose="020F0502020204030204" pitchFamily="34" charset="0"/>
                <a:cs typeface="Calibri" panose="020F0502020204030204" pitchFamily="34" charset="0"/>
              </a:rPr>
              <a:t>Midtvejsevaluering – skal der foretages justering af pilotprojektet?</a:t>
            </a:r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06FAD9A7-4EBE-42F3-BA46-AC8EE19D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074" y="484729"/>
            <a:ext cx="10571472" cy="479136"/>
          </a:xfrm>
        </p:spPr>
        <p:txBody>
          <a:bodyPr/>
          <a:lstStyle/>
          <a:p>
            <a:pPr>
              <a:lnSpc>
                <a:spcPts val="200"/>
              </a:lnSpc>
            </a:pPr>
            <a:r>
              <a:rPr lang="da-DK" sz="3200" dirty="0"/>
              <a:t>Samordnet varedistribution i Odense Kommune</a:t>
            </a:r>
            <a:endParaRPr lang="da-DK" sz="3200" dirty="0">
              <a:solidFill>
                <a:srgbClr val="FF0000"/>
              </a:solidFill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D7DCE0C-61BD-49A5-8600-6B2F2118FB27}"/>
              </a:ext>
            </a:extLst>
          </p:cNvPr>
          <p:cNvSpPr/>
          <p:nvPr/>
        </p:nvSpPr>
        <p:spPr>
          <a:xfrm>
            <a:off x="7464152" y="1442301"/>
            <a:ext cx="4333774" cy="508304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400"/>
              </a:lnSpc>
            </a:pPr>
            <a:r>
              <a:rPr lang="da-DK" sz="2400" b="1" dirty="0">
                <a:latin typeface="Calibri" panose="020F0502020204030204" pitchFamily="34" charset="0"/>
                <a:cs typeface="Calibri" panose="020F0502020204030204" pitchFamily="34" charset="0"/>
              </a:rPr>
              <a:t>Læringspunkter</a:t>
            </a:r>
            <a:endParaRPr lang="da-DK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2400"/>
              </a:lnSpc>
              <a:buFontTx/>
              <a:buChar char="-"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Der bruges meget tid på </a:t>
            </a:r>
            <a:r>
              <a:rPr lang="da-DK" dirty="0" err="1"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dirty="0" err="1">
                <a:latin typeface="Calibri" panose="020F0502020204030204" pitchFamily="34" charset="0"/>
                <a:cs typeface="Calibri" panose="020F0502020204030204" pitchFamily="34" charset="0"/>
              </a:rPr>
              <a:t>arounds</a:t>
            </a:r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ts val="2400"/>
              </a:lnSpc>
              <a:buFontTx/>
              <a:buChar char="-"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IT integrationer bliver en vigtig del af en mulig fuld udrulning</a:t>
            </a:r>
          </a:p>
          <a:p>
            <a:pPr marL="285750" indent="-285750">
              <a:lnSpc>
                <a:spcPts val="2400"/>
              </a:lnSpc>
              <a:buFontTx/>
              <a:buChar char="-"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Vigtigt at få gode ambassadører med i  pilotprojektet</a:t>
            </a:r>
          </a:p>
          <a:p>
            <a:pPr marL="285750" indent="-285750">
              <a:lnSpc>
                <a:spcPts val="2400"/>
              </a:lnSpc>
              <a:buFontTx/>
              <a:buChar char="-"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Vær tilgængelige, og forstå hvilken hverdag, projektet spiller ind i</a:t>
            </a:r>
          </a:p>
          <a:p>
            <a:pPr marL="285750" indent="-285750">
              <a:lnSpc>
                <a:spcPts val="2400"/>
              </a:lnSpc>
              <a:buFontTx/>
              <a:buChar char="-"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Følg tæt op </a:t>
            </a:r>
          </a:p>
          <a:p>
            <a:pPr marL="285750" indent="-285750">
              <a:lnSpc>
                <a:spcPts val="2400"/>
              </a:lnSpc>
              <a:buFontTx/>
              <a:buChar char="-"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Gentag, gentag, gentag</a:t>
            </a:r>
          </a:p>
          <a:p>
            <a:pPr marL="285750" indent="-285750">
              <a:lnSpc>
                <a:spcPts val="2400"/>
              </a:lnSpc>
              <a:buFontTx/>
              <a:buChar char="-"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Der er altid et eller andet, det ikke er som forventet</a:t>
            </a:r>
          </a:p>
          <a:p>
            <a:pPr marL="285750" indent="-285750">
              <a:lnSpc>
                <a:spcPts val="2400"/>
              </a:lnSpc>
              <a:buFontTx/>
              <a:buChar char="-"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Vigtigt at have for øje, hvad der vil skulle fikses, ved fuld udrulning og sikre at det bliver ført ind i loggen</a:t>
            </a:r>
          </a:p>
        </p:txBody>
      </p:sp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4D985D05-7F3E-4E0A-BB3C-3FB41C4D3FFB}"/>
              </a:ext>
            </a:extLst>
          </p:cNvPr>
          <p:cNvCxnSpPr/>
          <p:nvPr/>
        </p:nvCxnSpPr>
        <p:spPr>
          <a:xfrm>
            <a:off x="504852" y="1101920"/>
            <a:ext cx="40069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436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95400" y="1606508"/>
            <a:ext cx="8033657" cy="3982732"/>
          </a:xfrm>
        </p:spPr>
        <p:txBody>
          <a:bodyPr/>
          <a:lstStyle/>
          <a:p>
            <a:r>
              <a:rPr lang="da-DK" sz="2000" b="1">
                <a:latin typeface="Calibri" panose="020F0502020204030204" pitchFamily="34" charset="0"/>
                <a:cs typeface="Calibri" panose="020F0502020204030204" pitchFamily="34" charset="0"/>
              </a:rPr>
              <a:t>Næste skridt</a:t>
            </a:r>
          </a:p>
          <a:p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  <a:t>Evaluering af projektet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  <a:t>Beslutningsgrundlag udarbejdes med informationer om:</a:t>
            </a:r>
          </a:p>
          <a:p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  <a:t>	- Økonomi (herunder investeringer og udgifter/besparelser)</a:t>
            </a:r>
            <a:b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  <a:t>	- Den ”grønne” bundlinje</a:t>
            </a:r>
            <a:b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  <a:t>	- Skitse for potentiel udrulning </a:t>
            </a:r>
          </a:p>
          <a:p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  <a:t>Øvrige leverancer i projektet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  <a:t>Arbejdsgangsbeskrivelser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  <a:t>Input til kravspecifikation og tilbudsliste (til et udbud)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>
                <a:latin typeface="Calibri" panose="020F0502020204030204" pitchFamily="34" charset="0"/>
                <a:cs typeface="Calibri" panose="020F0502020204030204" pitchFamily="34" charset="0"/>
              </a:rPr>
              <a:t>Input til kommunikationsplan ved udrulning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06FAD9A7-4EBE-42F3-BA46-AC8EE19D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074" y="636085"/>
            <a:ext cx="10571472" cy="479137"/>
          </a:xfrm>
        </p:spPr>
        <p:txBody>
          <a:bodyPr/>
          <a:lstStyle/>
          <a:p>
            <a:r>
              <a:rPr lang="da-DK" sz="3200" dirty="0"/>
              <a:t>Samordnet varedistribution i Odense Kommune</a:t>
            </a:r>
            <a:br>
              <a:rPr lang="da-DK" sz="3200" dirty="0"/>
            </a:br>
            <a:endParaRPr lang="da-DK" sz="3200" dirty="0">
              <a:solidFill>
                <a:srgbClr val="FF0000"/>
              </a:solidFill>
            </a:endParaRPr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204BD582-8875-4155-ACB6-A6E2D040ED3E}"/>
              </a:ext>
            </a:extLst>
          </p:cNvPr>
          <p:cNvCxnSpPr/>
          <p:nvPr/>
        </p:nvCxnSpPr>
        <p:spPr>
          <a:xfrm>
            <a:off x="504852" y="1101920"/>
            <a:ext cx="40069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218" name="Picture 2" descr="CONNECT Denmark - Giv sparring">
            <a:extLst>
              <a:ext uri="{FF2B5EF4-FFF2-40B4-BE49-F238E27FC236}">
                <a16:creationId xmlns:a16="http://schemas.microsoft.com/office/drawing/2014/main" id="{2E5D8010-A8B0-4E0F-9841-1C68EE678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3429000"/>
            <a:ext cx="4392488" cy="3293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94601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denseFarver">
      <a:dk1>
        <a:srgbClr val="002E5E"/>
      </a:dk1>
      <a:lt1>
        <a:srgbClr val="0098CE"/>
      </a:lt1>
      <a:dk2>
        <a:srgbClr val="00708D"/>
      </a:dk2>
      <a:lt2>
        <a:srgbClr val="CDA000"/>
      </a:lt2>
      <a:accent1>
        <a:srgbClr val="FFDC00"/>
      </a:accent1>
      <a:accent2>
        <a:srgbClr val="A7172B"/>
      </a:accent2>
      <a:accent3>
        <a:srgbClr val="E61770"/>
      </a:accent3>
      <a:accent4>
        <a:srgbClr val="00643F"/>
      </a:accent4>
      <a:accent5>
        <a:srgbClr val="008F49"/>
      </a:accent5>
      <a:accent6>
        <a:srgbClr val="97BF0D"/>
      </a:accent6>
      <a:hlink>
        <a:srgbClr val="AEA8A3"/>
      </a:hlink>
      <a:folHlink>
        <a:srgbClr val="E2DCD2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DK_DK_16X9_ppt 20170116.potx" id="{9C276D58-240D-4CE2-94DA-FBBC65FAF08C}" vid="{426B1FBC-53A4-4AB2-BA0C-9870ECE135A1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5496d5d-a9b3-4669-9abd-5b6784c5ae93">
      <UserInfo>
        <DisplayName>Rikke Pernille Frandsen</DisplayName>
        <AccountId>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B36EBA9ADC5649A3B040BE09E91465" ma:contentTypeVersion="4" ma:contentTypeDescription="Create a new document." ma:contentTypeScope="" ma:versionID="377e61571cca32303df63abca5a4cc1a">
  <xsd:schema xmlns:xsd="http://www.w3.org/2001/XMLSchema" xmlns:xs="http://www.w3.org/2001/XMLSchema" xmlns:p="http://schemas.microsoft.com/office/2006/metadata/properties" xmlns:ns2="ca32a4e6-4814-4062-aa59-3c8f07a2b06d" xmlns:ns3="b5496d5d-a9b3-4669-9abd-5b6784c5ae93" targetNamespace="http://schemas.microsoft.com/office/2006/metadata/properties" ma:root="true" ma:fieldsID="0204077b44daada398d9259963a35bc9" ns2:_="" ns3:_="">
    <xsd:import namespace="ca32a4e6-4814-4062-aa59-3c8f07a2b06d"/>
    <xsd:import namespace="b5496d5d-a9b3-4669-9abd-5b6784c5ae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2a4e6-4814-4062-aa59-3c8f07a2b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96d5d-a9b3-4669-9abd-5b6784c5ae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7CE53C-14CC-404C-9AEC-812FC58A6A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D01EF3-35F0-40D1-A03B-F2550B41E789}">
  <ds:schemaRefs>
    <ds:schemaRef ds:uri="b5496d5d-a9b3-4669-9abd-5b6784c5ae93"/>
    <ds:schemaRef ds:uri="ca32a4e6-4814-4062-aa59-3c8f07a2b06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AA78AFE-2973-47A8-9004-519BB33225D3}">
  <ds:schemaRefs>
    <ds:schemaRef ds:uri="b5496d5d-a9b3-4669-9abd-5b6784c5ae93"/>
    <ds:schemaRef ds:uri="ca32a4e6-4814-4062-aa59-3c8f07a2b0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4444</TotalTime>
  <Words>797</Words>
  <Application>Microsoft Office PowerPoint</Application>
  <PresentationFormat>Widescreen</PresentationFormat>
  <Paragraphs>130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Oswald</vt:lpstr>
      <vt:lpstr>Kontortema</vt:lpstr>
      <vt:lpstr>Samordnet varedistribution  i Odense Kommune</vt:lpstr>
      <vt:lpstr>Samordnet varedistribution i Odense Kommune</vt:lpstr>
      <vt:lpstr>Samordnet varedistribution i Odense Kommune</vt:lpstr>
      <vt:lpstr>Samordnet varedistribution i Odense Kommune</vt:lpstr>
      <vt:lpstr>Samordnet varedistribution i Odense Kommune</vt:lpstr>
      <vt:lpstr>Samordnet varedistribution i Odense Kommune</vt:lpstr>
      <vt:lpstr>Samordnet varedistribution i Odense Kommune</vt:lpstr>
      <vt:lpstr>Samordnet varedistribution i Odense Kommune</vt:lpstr>
      <vt:lpstr>Samordnet varedistribution i Odense Kommune </vt:lpstr>
      <vt:lpstr>Samordnet varedistribution i Odense Kommune</vt:lpstr>
    </vt:vector>
  </TitlesOfParts>
  <Company>Red Ink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Sandy Lykke Lützen</dc:creator>
  <cp:lastModifiedBy>Sandy Lykke Lützen</cp:lastModifiedBy>
  <cp:revision>9</cp:revision>
  <dcterms:created xsi:type="dcterms:W3CDTF">2021-05-04T09:09:56Z</dcterms:created>
  <dcterms:modified xsi:type="dcterms:W3CDTF">2021-05-11T16:11:00Z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0x01010004B36EBA9ADC5649A3B040BE09E91465</vt:lpwstr>
  </property>
</Properties>
</file>